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4" r:id="rId10"/>
    <p:sldId id="266" r:id="rId11"/>
    <p:sldId id="267" r:id="rId12"/>
    <p:sldId id="276" r:id="rId13"/>
    <p:sldId id="27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10" autoAdjust="0"/>
  </p:normalViewPr>
  <p:slideViewPr>
    <p:cSldViewPr>
      <p:cViewPr varScale="1">
        <p:scale>
          <a:sx n="78" d="100"/>
          <a:sy n="78" d="100"/>
        </p:scale>
        <p:origin x="-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FCBE-9E9E-0B4A-9AB4-FF0212D3AEE4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77843-465A-064C-9E69-3C87F2CC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5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B530-A91E-0049-9990-3338379118A2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42238-4D49-8446-8A56-3ADBD0C0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E44F294-6E79-8A48-AF76-61BE9D2078FE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4422D8E-DEEE-724B-9F63-94441403A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B769-BA78-1841-8073-29EAE70CA88B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D48A-BEE1-E545-881D-1C3C49248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03E3-C674-004A-A1BF-D77F39EE7E45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EE1F-0C8B-4240-9E63-5C4F0F13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6767-AE00-F848-AB92-FBAF4C33C180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4D30-76AD-A240-82B7-E00D2C53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6B8E48D-9471-3A4D-993A-037D9CDC5E85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6376E77-D772-494A-8719-2E8B72FC5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E654-401A-B94E-9434-EABE89002317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C030-A5EE-A948-B087-8FF100CB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70A-3689-294B-8695-CC1972EB70EB}" type="datetime1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077-3CE1-0144-95C1-DD4B994D0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9D6C-9F77-2D48-8EF5-55A2FE68C392}" type="datetime1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6EB5-FB95-D843-9906-C2F7C29FA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7076-2513-F542-9767-05149F580856}" type="datetime1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73F1-B22E-854F-A076-FDD80B53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0FAF-7F96-8342-90D4-B7C3B46474C3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A326-9ABC-C646-A8BF-722781BC2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872A5-B5E0-3B4A-8366-1FDC630B6430}" type="datetime1">
              <a:rPr lang="en-US" smtClean="0"/>
              <a:t>2/20/15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935D1-1232-8D45-85B7-4C3061F6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  <a:latin typeface="Constantia" charset="0"/>
                <a:cs typeface="+mn-cs"/>
              </a:defRPr>
            </a:lvl1pPr>
          </a:lstStyle>
          <a:p>
            <a:pPr>
              <a:defRPr/>
            </a:pPr>
            <a:fld id="{43BE1766-89F0-9F4A-BDD5-E2B7AD5F3B1F}" type="datetime1">
              <a:rPr lang="en-US" smtClean="0"/>
              <a:t>2/20/15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  <a:latin typeface="Constantia" charset="0"/>
                <a:cs typeface="+mn-cs"/>
              </a:defRPr>
            </a:lvl1pPr>
          </a:lstStyle>
          <a:p>
            <a:pPr>
              <a:defRPr/>
            </a:pPr>
            <a:fld id="{2DDB7028-ABA7-304E-A5F1-7BC74BDF3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sper.cofc.edu/~hurricanesurgesimulator/index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84138" y="1105567"/>
            <a:ext cx="8915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>
                <a:cs typeface="Times" charset="0"/>
              </a:rPr>
              <a:t>A COMPLETED HURRICANE SURGE VISUALIZATION MODEL AND ONGOING EFFORTS TO USE THE MODEL TO ASSESS PUBLIC UNDERSTANDING OF RISKS DUE TO STORM SURGE</a:t>
            </a:r>
            <a:endParaRPr lang="en-US" sz="3200" b="1" dirty="0">
              <a:cs typeface="Arial" charset="0"/>
            </a:endParaRP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4570879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imes" charset="0"/>
              </a:rPr>
              <a:t>B. Lee Lindner, </a:t>
            </a:r>
            <a:r>
              <a:rPr lang="en-US" b="1" dirty="0" smtClean="0">
                <a:solidFill>
                  <a:schemeClr val="bg1"/>
                </a:solidFill>
                <a:cs typeface="Times" charset="0"/>
              </a:rPr>
              <a:t>Stephen </a:t>
            </a:r>
            <a:r>
              <a:rPr lang="en-US" b="1" dirty="0">
                <a:solidFill>
                  <a:schemeClr val="bg1"/>
                </a:solidFill>
                <a:cs typeface="Times" charset="0"/>
              </a:rPr>
              <a:t>Duke, </a:t>
            </a:r>
            <a:r>
              <a:rPr lang="en-US" b="1" dirty="0" smtClean="0">
                <a:solidFill>
                  <a:schemeClr val="bg1"/>
                </a:solidFill>
                <a:cs typeface="Times" charset="0"/>
              </a:rPr>
              <a:t>Janet Johnson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Times" charset="0"/>
              </a:rPr>
              <a:t>College of Charleston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endParaRPr lang="en-US" b="1" dirty="0">
              <a:solidFill>
                <a:schemeClr val="bg1"/>
              </a:solidFill>
              <a:cs typeface="Times" charset="0"/>
            </a:endParaRP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Times" charset="0"/>
              </a:rPr>
              <a:t>Frank </a:t>
            </a:r>
            <a:r>
              <a:rPr lang="en-US" b="1" dirty="0" err="1" smtClean="0">
                <a:solidFill>
                  <a:schemeClr val="bg1"/>
                </a:solidFill>
                <a:cs typeface="Times" charset="0"/>
              </a:rPr>
              <a:t>Alsheimer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Times" charset="0"/>
              </a:rPr>
              <a:t>National Weather Service, Charleston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22D8E-DEEE-724B-9F63-94441403A7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ocea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data_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more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>
                <a:latin typeface="Arial" charset="0"/>
              </a:rPr>
              <a:t>Procedure</a:t>
            </a:r>
            <a:endParaRPr lang="en-US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SURVEY HUNDREDS OF RESIDENTS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SITE </a:t>
            </a:r>
            <a:r>
              <a:rPr lang="en-US" sz="2000">
                <a:latin typeface="Arial" charset="0"/>
              </a:rPr>
              <a:t>ADDRESS</a:t>
            </a:r>
            <a:r>
              <a:rPr lang="en-US" sz="2000">
                <a:latin typeface="Constantia" charset="0"/>
              </a:rPr>
              <a:t> ONLY RELEASED TO SURVEY SUBJECTS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DEMOGRAPHICAL DATA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UNDERSTANDING OF HURRICANE PHYSICS EXPLORED BEFORE AND AFTER USING THE SITE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EXPLORE UNDERSTANDING OF UNCERTAINTIES IN FORECAST, ELEVATIONS, WAVES, INLAND FLOW, ETC.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DETERMINE PROBLEM AREAS FOR FUTURE MODELS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>
                <a:latin typeface="Constantia" charset="0"/>
              </a:rPr>
              <a:t>PUBLISH</a:t>
            </a:r>
          </a:p>
          <a:p>
            <a:pPr eaLnBrk="1" hangingPunct="1">
              <a:buFont typeface="Wingdings 2" charset="0"/>
              <a:buNone/>
            </a:pPr>
            <a:endParaRPr lang="en-US" sz="2000">
              <a:latin typeface="Constant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Interviewed by local TV broadcaster</a:t>
            </a:r>
          </a:p>
          <a:p>
            <a:r>
              <a:rPr lang="en-US" dirty="0" smtClean="0"/>
              <a:t>Shown in primetime sweeps week</a:t>
            </a:r>
          </a:p>
          <a:p>
            <a:r>
              <a:rPr lang="en-US" dirty="0" smtClean="0"/>
              <a:t>Few in audience visited website</a:t>
            </a:r>
          </a:p>
          <a:p>
            <a:r>
              <a:rPr lang="en-US" dirty="0" smtClean="0"/>
              <a:t>Only 10% did the second survey</a:t>
            </a:r>
          </a:p>
          <a:p>
            <a:r>
              <a:rPr lang="en-US" dirty="0" smtClean="0"/>
              <a:t>Additional subjects found through personal interaction at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2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800000"/>
                </a:solidFill>
                <a:hlinkClick r:id="rId2"/>
              </a:rPr>
              <a:t>prosper.cofc.edu</a:t>
            </a:r>
            <a:r>
              <a:rPr lang="de-DE" dirty="0">
                <a:solidFill>
                  <a:srgbClr val="800000"/>
                </a:solidFill>
                <a:hlinkClick r:id="rId2"/>
              </a:rPr>
              <a:t>/~hurricanesurgesimulator/</a:t>
            </a:r>
            <a:r>
              <a:rPr lang="de-DE" dirty="0" smtClean="0">
                <a:solidFill>
                  <a:srgbClr val="800000"/>
                </a:solidFill>
                <a:hlinkClick r:id="rId2"/>
              </a:rPr>
              <a:t>index.html</a:t>
            </a:r>
            <a:endParaRPr lang="de-DE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SKIP SURVEYS BY SIMPLY CLICKING CONTINUE</a:t>
            </a:r>
          </a:p>
          <a:p>
            <a:r>
              <a:rPr lang="en-US" dirty="0" smtClean="0"/>
              <a:t>DATA NEEDS TO BE JUST LOCAL RESIDENTS</a:t>
            </a:r>
          </a:p>
          <a:p>
            <a:r>
              <a:rPr lang="en-US" dirty="0" smtClean="0"/>
              <a:t>COMMENTS, SUGGESTIONS 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7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>
                <a:latin typeface="Constantia" charset="0"/>
              </a:rPr>
              <a:t>PUBLIC HAS POOR UNDERSTANDING OF THE RISK ASSOCIATED WITH HURRICANE SURGE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>
                <a:latin typeface="Constantia" charset="0"/>
              </a:rPr>
              <a:t>STANDARD FLOODZONE MAPS ARE NOT EFFECTIVE FOR MOST PEOPLE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>
                <a:latin typeface="Constantia" charset="0"/>
              </a:rPr>
              <a:t>HOW EFFECTIVE WILL AN INTERACTIVE WEB SITE USING LOCAL LANDMARKS BE AT CONVEYING RISK OF HURRICANE SURGE?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>
                <a:latin typeface="Constantia" charset="0"/>
              </a:rPr>
              <a:t>USE AS AN EDUCATIONAL TOOL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>
                <a:latin typeface="Constantia" charset="0"/>
              </a:rPr>
              <a:t>DETER DEVELOPMENT OF LOW-LYING AREAS? 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>
                <a:latin typeface="Constantia" charset="0"/>
              </a:rPr>
              <a:t>THANKS TO THE NOAA (UCAR) COMET PROGRAM!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Valued Contributors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8229600" cy="4922838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Nancy Barton		Robert Bright		Shayna Brisacher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Stephen Brueske		Anne Chalmers		Charles Cockcroft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Rhonda Crawley		Jessica Darone		Claire Dupont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Ashley A Fields		Katherine A Frederick	Kristen Leigh Frye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Alexandra T Gatlin		Lesley Germanow		Evgeni Gurovich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Kelly Harper		Brandon Harris		Raymond Harris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Jerry Harrison		Tobias John Hawthorne	Daniel Johnson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George 'Pat' Kablick		Dr. Charles Kaiser		Dr. Robert Kennedy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Timmy Hartt Kent		Amber Kuss		Andrew Lassister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Cang Le			Dr. Norm Levine		Andrew Livingston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Jennifer L. Mantini		Andrew Miller		Dr. Laney Mills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Brad Milnes		Chinedu Nwadiugwu		Norton Brice Orange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Kristi Owens		Frederick </a:t>
            </a:r>
            <a:r>
              <a:rPr lang="ja-JP" altLang="en-US" sz="1400" b="1">
                <a:latin typeface="Arial" charset="0"/>
              </a:rPr>
              <a:t>“</a:t>
            </a:r>
            <a:r>
              <a:rPr lang="en-US" altLang="ja-JP" sz="1400" b="1">
                <a:latin typeface="Arial" charset="0"/>
              </a:rPr>
              <a:t>Elliot</a:t>
            </a:r>
            <a:r>
              <a:rPr lang="ja-JP" altLang="en-US" sz="1400" b="1">
                <a:latin typeface="Arial" charset="0"/>
              </a:rPr>
              <a:t>”</a:t>
            </a:r>
            <a:r>
              <a:rPr lang="en-US" altLang="ja-JP" sz="1400" b="1">
                <a:latin typeface="Arial" charset="0"/>
              </a:rPr>
              <a:t> Quinn	Sammy S Perkins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Joni Rennhack		Eliza Morgan Reock		Thomas G Rolfson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David Sattler		Sterling Savage		Cameron Self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Jay Sonner		Zachary A Spring		Dan St. Jean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Kristen R Steele		Jennifer L. Thomas		Dr. Fred Watts</a:t>
            </a:r>
          </a:p>
          <a:p>
            <a:pPr eaLnBrk="1" hangingPunct="1">
              <a:buFont typeface="Wingdings 2" charset="0"/>
              <a:buNone/>
            </a:pPr>
            <a:r>
              <a:rPr lang="en-US" sz="1400" b="1">
                <a:latin typeface="Arial" charset="0"/>
              </a:rPr>
              <a:t>Blake Williams</a:t>
            </a:r>
          </a:p>
          <a:p>
            <a:pPr eaLnBrk="1" hangingPunct="1"/>
            <a:endParaRPr lang="en-US" sz="1500" b="1">
              <a:latin typeface="Constant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Background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CHARLESTON HAS EXPERIENCED MANY HITS OR NEAR MISSES IN THE PAST 20 YEARS </a:t>
            </a:r>
          </a:p>
          <a:p>
            <a:pPr eaLnBrk="1" hangingPunct="1">
              <a:spcBef>
                <a:spcPct val="0"/>
              </a:spcBef>
            </a:pPr>
            <a:endParaRPr lang="en-US" sz="700">
              <a:latin typeface="Constanti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93% OF OUR 202 SURVEY SUBJECTS HAD EXPERIENCED HURRICANE EFFECTS </a:t>
            </a:r>
          </a:p>
          <a:p>
            <a:pPr eaLnBrk="1" hangingPunct="1">
              <a:spcBef>
                <a:spcPct val="0"/>
              </a:spcBef>
            </a:pPr>
            <a:endParaRPr lang="en-US" sz="700">
              <a:latin typeface="Constanti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YET, MOST FAILED TO UNDERSTAND BASIC HURRICANE ADVISORIES </a:t>
            </a:r>
          </a:p>
          <a:p>
            <a:pPr eaLnBrk="1" hangingPunct="1">
              <a:spcBef>
                <a:spcPct val="0"/>
              </a:spcBef>
            </a:pPr>
            <a:endParaRPr lang="en-US" sz="700">
              <a:latin typeface="Constanti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HALF DID NOT REALIZE STORM SURGE IS THE MAIN THREAT</a:t>
            </a:r>
          </a:p>
          <a:p>
            <a:pPr eaLnBrk="1" hangingPunct="1">
              <a:spcBef>
                <a:spcPct val="0"/>
              </a:spcBef>
            </a:pPr>
            <a:endParaRPr lang="en-US" sz="700">
              <a:latin typeface="Constanti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MOST HAD NO CLUE WHAT A PARTICULAR SURGE DEPTH MEANT RELATIVE TO THEIR HOME ELEVATION </a:t>
            </a:r>
          </a:p>
          <a:p>
            <a:pPr eaLnBrk="1" hangingPunct="1">
              <a:spcBef>
                <a:spcPct val="0"/>
              </a:spcBef>
            </a:pPr>
            <a:endParaRPr lang="en-US" sz="700">
              <a:latin typeface="Constanti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MOST DID NOT HAVE AN EVACUATION PLAN </a:t>
            </a:r>
          </a:p>
          <a:p>
            <a:pPr eaLnBrk="1" hangingPunct="1">
              <a:spcBef>
                <a:spcPct val="0"/>
              </a:spcBef>
            </a:pPr>
            <a:endParaRPr lang="en-US" sz="700">
              <a:latin typeface="Constanti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>
                <a:latin typeface="Constantia" charset="0"/>
              </a:rPr>
              <a:t>HALF FELT THE NWS OVERSTATES THE DANGERS</a:t>
            </a:r>
            <a:endParaRPr lang="en-US" sz="1200">
              <a:latin typeface="Constant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Sullivan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Island, SC</a:t>
            </a:r>
            <a:endParaRPr lang="en-US">
              <a:latin typeface="Calibri" charset="0"/>
            </a:endParaRPr>
          </a:p>
        </p:txBody>
      </p:sp>
      <p:pic>
        <p:nvPicPr>
          <p:cNvPr id="16386" name="Picture 2" descr="01surg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3940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23surge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88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school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573F1-B22E-854F-A076-FDD80B536F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Surge Visualization Model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pPr eaLnBrk="1" hangingPunct="1"/>
            <a:r>
              <a:rPr lang="en-US" sz="2400">
                <a:latin typeface="Constantia" charset="0"/>
              </a:rPr>
              <a:t>INTERACTIVE WEB SITE</a:t>
            </a:r>
          </a:p>
          <a:p>
            <a:pPr lvl="1" eaLnBrk="1" hangingPunct="1"/>
            <a:r>
              <a:rPr lang="en-US" sz="2000">
                <a:latin typeface="Constantia" charset="0"/>
              </a:rPr>
              <a:t>Background on Study</a:t>
            </a:r>
          </a:p>
          <a:p>
            <a:pPr lvl="1" eaLnBrk="1" hangingPunct="1"/>
            <a:r>
              <a:rPr lang="en-US" sz="2000">
                <a:latin typeface="Constantia" charset="0"/>
              </a:rPr>
              <a:t>Basic Hurricane Physics</a:t>
            </a:r>
          </a:p>
          <a:p>
            <a:pPr lvl="1" eaLnBrk="1" hangingPunct="1"/>
            <a:r>
              <a:rPr lang="en-US" sz="2000">
                <a:latin typeface="Constantia" charset="0"/>
              </a:rPr>
              <a:t>Hurricane Surge Visualization Model</a:t>
            </a:r>
          </a:p>
          <a:p>
            <a:pPr lvl="1" eaLnBrk="1" hangingPunct="1"/>
            <a:r>
              <a:rPr lang="en-US" sz="2000">
                <a:latin typeface="Constantia" charset="0"/>
              </a:rPr>
              <a:t>Error Warnings</a:t>
            </a:r>
          </a:p>
          <a:p>
            <a:pPr eaLnBrk="1" hangingPunct="1"/>
            <a:endParaRPr lang="en-US" sz="800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</a:rPr>
              <a:t>DATA ON ONE THOUSAND LANDMARKS (every 2 blocks) </a:t>
            </a:r>
          </a:p>
          <a:p>
            <a:pPr eaLnBrk="1" hangingPunct="1"/>
            <a:endParaRPr lang="en-US" sz="800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</a:rPr>
              <a:t>DATABASE OF 50 SLOSH SIMULATIONS (Thanks Brian Jarvinen) </a:t>
            </a:r>
          </a:p>
          <a:p>
            <a:pPr eaLnBrk="1" hangingPunct="1"/>
            <a:endParaRPr lang="en-US" sz="800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</a:rPr>
              <a:t>COMBINE SLOSH, ELEVATION, TIDAL DATA </a:t>
            </a:r>
          </a:p>
          <a:p>
            <a:pPr eaLnBrk="1" hangingPunct="1"/>
            <a:endParaRPr lang="en-US" sz="800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</a:rPr>
              <a:t>OVERLAY WATER DEPTH ON PHOTOGRAPHS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GIS map, Charleston County</a:t>
            </a:r>
          </a:p>
        </p:txBody>
      </p:sp>
      <p:pic>
        <p:nvPicPr>
          <p:cNvPr id="19458" name="Picture 3" descr="std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7713"/>
            <a:ext cx="639127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Zoom to Sullivan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Island</a:t>
            </a:r>
            <a:endParaRPr lang="en-US">
              <a:latin typeface="Calibri" charset="0"/>
            </a:endParaRPr>
          </a:p>
        </p:txBody>
      </p:sp>
      <p:pic>
        <p:nvPicPr>
          <p:cNvPr id="20482" name="Picture 2" descr="sulli_is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068513"/>
            <a:ext cx="68199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latin typeface="Calibri" charset="0"/>
              </a:rPr>
              <a:t>Category 1</a:t>
            </a:r>
            <a:endParaRPr lang="en-US" sz="28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3426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24194"/>
            <a:ext cx="813426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990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Category 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9701"/>
            <a:ext cx="6172200" cy="9590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89" b="6189"/>
          <a:stretch>
            <a:fillRect/>
          </a:stretch>
        </p:blipFill>
        <p:spPr>
          <a:xfrm>
            <a:off x="457200" y="609600"/>
            <a:ext cx="84582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3886200" y="114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Category 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4D30-76AD-A240-82B7-E00D2C53B0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204</Words>
  <Application>Microsoft Macintosh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Background</vt:lpstr>
      <vt:lpstr>Sullivan’s Island, SC</vt:lpstr>
      <vt:lpstr>PowerPoint Presentation</vt:lpstr>
      <vt:lpstr>Surge Visualization Model</vt:lpstr>
      <vt:lpstr>GIS map, Charleston County</vt:lpstr>
      <vt:lpstr>Zoom to Sullivan’s Island</vt:lpstr>
      <vt:lpstr>Category 1</vt:lpstr>
      <vt:lpstr>PowerPoint Presentation</vt:lpstr>
      <vt:lpstr>PowerPoint Presentation</vt:lpstr>
      <vt:lpstr>Procedure</vt:lpstr>
      <vt:lpstr>Subjects</vt:lpstr>
      <vt:lpstr>SITE</vt:lpstr>
      <vt:lpstr>Summary</vt:lpstr>
      <vt:lpstr>Valued Contributors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BriBucher</dc:creator>
  <cp:lastModifiedBy>Bernard Lindner</cp:lastModifiedBy>
  <cp:revision>27</cp:revision>
  <dcterms:created xsi:type="dcterms:W3CDTF">2012-02-22T06:56:26Z</dcterms:created>
  <dcterms:modified xsi:type="dcterms:W3CDTF">2015-02-20T16:20:51Z</dcterms:modified>
</cp:coreProperties>
</file>