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60" r:id="rId4"/>
    <p:sldId id="270" r:id="rId5"/>
    <p:sldId id="262" r:id="rId6"/>
    <p:sldId id="264" r:id="rId7"/>
    <p:sldId id="277" r:id="rId8"/>
    <p:sldId id="283" r:id="rId9"/>
    <p:sldId id="263" r:id="rId10"/>
    <p:sldId id="275" r:id="rId11"/>
    <p:sldId id="274" r:id="rId12"/>
    <p:sldId id="276" r:id="rId13"/>
    <p:sldId id="280" r:id="rId14"/>
    <p:sldId id="26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9321" autoAdjust="0"/>
  </p:normalViewPr>
  <p:slideViewPr>
    <p:cSldViewPr>
      <p:cViewPr>
        <p:scale>
          <a:sx n="80" d="100"/>
          <a:sy n="80" d="100"/>
        </p:scale>
        <p:origin x="-1596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ufl.edu\clas\home\m\matyas\Documents\Research\angles\sum200409out32_combshift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.ufl.edu\clas\home\m\matyas\Documents\Research\angles\sum200409mid32_combshif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'sm7'!$Q$1</c:f>
              <c:strCache>
                <c:ptCount val="1"/>
                <c:pt idx="0">
                  <c:v>start1</c:v>
                </c:pt>
              </c:strCache>
            </c:strRef>
          </c:tx>
          <c:marker>
            <c:symbol val="none"/>
          </c:marker>
          <c:dPt>
            <c:idx val="524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'sm2'!$E:$E</c:f>
              <c:strCache>
                <c:ptCount val="764"/>
                <c:pt idx="0">
                  <c:v>Hour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13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14</c:v>
                </c:pt>
                <c:pt idx="374">
                  <c:v>14</c:v>
                </c:pt>
                <c:pt idx="375">
                  <c:v>14</c:v>
                </c:pt>
                <c:pt idx="376">
                  <c:v>14</c:v>
                </c:pt>
                <c:pt idx="377">
                  <c:v>14</c:v>
                </c:pt>
                <c:pt idx="378">
                  <c:v>14</c:v>
                </c:pt>
                <c:pt idx="379">
                  <c:v>14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16</c:v>
                </c:pt>
                <c:pt idx="399">
                  <c:v>16</c:v>
                </c:pt>
                <c:pt idx="400">
                  <c:v>16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18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</c:v>
                </c:pt>
                <c:pt idx="433">
                  <c:v>19</c:v>
                </c:pt>
                <c:pt idx="434">
                  <c:v>19</c:v>
                </c:pt>
                <c:pt idx="435">
                  <c:v>19</c:v>
                </c:pt>
                <c:pt idx="436">
                  <c:v>19</c:v>
                </c:pt>
                <c:pt idx="437">
                  <c:v>19</c:v>
                </c:pt>
                <c:pt idx="438">
                  <c:v>19</c:v>
                </c:pt>
                <c:pt idx="439">
                  <c:v>19</c:v>
                </c:pt>
                <c:pt idx="440">
                  <c:v>19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21</c:v>
                </c:pt>
                <c:pt idx="454">
                  <c:v>21</c:v>
                </c:pt>
                <c:pt idx="455">
                  <c:v>21</c:v>
                </c:pt>
                <c:pt idx="456">
                  <c:v>21</c:v>
                </c:pt>
                <c:pt idx="457">
                  <c:v>21</c:v>
                </c:pt>
                <c:pt idx="458">
                  <c:v>21</c:v>
                </c:pt>
                <c:pt idx="459">
                  <c:v>21</c:v>
                </c:pt>
                <c:pt idx="460">
                  <c:v>21</c:v>
                </c:pt>
                <c:pt idx="461">
                  <c:v>21</c:v>
                </c:pt>
                <c:pt idx="462">
                  <c:v>21</c:v>
                </c:pt>
                <c:pt idx="463">
                  <c:v>21</c:v>
                </c:pt>
                <c:pt idx="464">
                  <c:v>22</c:v>
                </c:pt>
                <c:pt idx="465">
                  <c:v>22</c:v>
                </c:pt>
                <c:pt idx="466">
                  <c:v>22</c:v>
                </c:pt>
                <c:pt idx="467">
                  <c:v>22</c:v>
                </c:pt>
                <c:pt idx="468">
                  <c:v>22</c:v>
                </c:pt>
                <c:pt idx="469">
                  <c:v>22</c:v>
                </c:pt>
                <c:pt idx="470">
                  <c:v>22</c:v>
                </c:pt>
                <c:pt idx="471">
                  <c:v>22</c:v>
                </c:pt>
                <c:pt idx="472">
                  <c:v>22</c:v>
                </c:pt>
                <c:pt idx="473">
                  <c:v>22</c:v>
                </c:pt>
                <c:pt idx="474">
                  <c:v>22</c:v>
                </c:pt>
                <c:pt idx="475">
                  <c:v>22</c:v>
                </c:pt>
                <c:pt idx="476">
                  <c:v>23</c:v>
                </c:pt>
                <c:pt idx="477">
                  <c:v>23</c:v>
                </c:pt>
                <c:pt idx="478">
                  <c:v>23</c:v>
                </c:pt>
                <c:pt idx="479">
                  <c:v>23</c:v>
                </c:pt>
                <c:pt idx="480">
                  <c:v>23</c:v>
                </c:pt>
                <c:pt idx="481">
                  <c:v>23</c:v>
                </c:pt>
                <c:pt idx="482">
                  <c:v>23</c:v>
                </c:pt>
                <c:pt idx="483">
                  <c:v>23</c:v>
                </c:pt>
                <c:pt idx="484">
                  <c:v>23</c:v>
                </c:pt>
                <c:pt idx="485">
                  <c:v>23</c:v>
                </c:pt>
                <c:pt idx="486">
                  <c:v>23</c:v>
                </c:pt>
                <c:pt idx="487">
                  <c:v>23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7</c:v>
                </c:pt>
                <c:pt idx="569">
                  <c:v>7</c:v>
                </c:pt>
                <c:pt idx="570">
                  <c:v>7</c:v>
                </c:pt>
                <c:pt idx="571">
                  <c:v>7</c:v>
                </c:pt>
                <c:pt idx="572">
                  <c:v>7</c:v>
                </c:pt>
                <c:pt idx="573">
                  <c:v>7</c:v>
                </c:pt>
                <c:pt idx="574">
                  <c:v>7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8</c:v>
                </c:pt>
                <c:pt idx="580">
                  <c:v>8</c:v>
                </c:pt>
                <c:pt idx="581">
                  <c:v>8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8</c:v>
                </c:pt>
                <c:pt idx="586">
                  <c:v>8</c:v>
                </c:pt>
                <c:pt idx="587">
                  <c:v>8</c:v>
                </c:pt>
                <c:pt idx="588">
                  <c:v>8</c:v>
                </c:pt>
                <c:pt idx="589">
                  <c:v>8</c:v>
                </c:pt>
                <c:pt idx="590">
                  <c:v>8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13</c:v>
                </c:pt>
                <c:pt idx="638">
                  <c:v>13</c:v>
                </c:pt>
                <c:pt idx="639">
                  <c:v>13</c:v>
                </c:pt>
                <c:pt idx="640">
                  <c:v>13</c:v>
                </c:pt>
                <c:pt idx="641">
                  <c:v>13</c:v>
                </c:pt>
                <c:pt idx="642">
                  <c:v>13</c:v>
                </c:pt>
                <c:pt idx="643">
                  <c:v>13</c:v>
                </c:pt>
                <c:pt idx="644">
                  <c:v>13</c:v>
                </c:pt>
                <c:pt idx="645">
                  <c:v>13</c:v>
                </c:pt>
                <c:pt idx="646">
                  <c:v>13</c:v>
                </c:pt>
                <c:pt idx="647">
                  <c:v>13</c:v>
                </c:pt>
                <c:pt idx="648">
                  <c:v>13</c:v>
                </c:pt>
                <c:pt idx="649">
                  <c:v>14</c:v>
                </c:pt>
                <c:pt idx="650">
                  <c:v>14</c:v>
                </c:pt>
                <c:pt idx="651">
                  <c:v>14</c:v>
                </c:pt>
                <c:pt idx="652">
                  <c:v>14</c:v>
                </c:pt>
                <c:pt idx="653">
                  <c:v>14</c:v>
                </c:pt>
                <c:pt idx="654">
                  <c:v>14</c:v>
                </c:pt>
                <c:pt idx="655">
                  <c:v>14</c:v>
                </c:pt>
                <c:pt idx="656">
                  <c:v>14</c:v>
                </c:pt>
                <c:pt idx="657">
                  <c:v>14</c:v>
                </c:pt>
                <c:pt idx="658">
                  <c:v>14</c:v>
                </c:pt>
                <c:pt idx="659">
                  <c:v>14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17</c:v>
                </c:pt>
                <c:pt idx="684">
                  <c:v>17</c:v>
                </c:pt>
                <c:pt idx="685">
                  <c:v>17</c:v>
                </c:pt>
                <c:pt idx="686">
                  <c:v>17</c:v>
                </c:pt>
                <c:pt idx="687">
                  <c:v>17</c:v>
                </c:pt>
                <c:pt idx="688">
                  <c:v>17</c:v>
                </c:pt>
                <c:pt idx="689">
                  <c:v>17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18</c:v>
                </c:pt>
                <c:pt idx="694">
                  <c:v>18</c:v>
                </c:pt>
                <c:pt idx="695">
                  <c:v>18</c:v>
                </c:pt>
                <c:pt idx="696">
                  <c:v>18</c:v>
                </c:pt>
                <c:pt idx="697">
                  <c:v>18</c:v>
                </c:pt>
                <c:pt idx="698">
                  <c:v>18</c:v>
                </c:pt>
                <c:pt idx="699">
                  <c:v>18</c:v>
                </c:pt>
                <c:pt idx="700">
                  <c:v>18</c:v>
                </c:pt>
                <c:pt idx="701">
                  <c:v>18</c:v>
                </c:pt>
                <c:pt idx="702">
                  <c:v>18</c:v>
                </c:pt>
                <c:pt idx="703">
                  <c:v>18</c:v>
                </c:pt>
                <c:pt idx="704">
                  <c:v>18</c:v>
                </c:pt>
                <c:pt idx="705">
                  <c:v>19</c:v>
                </c:pt>
                <c:pt idx="706">
                  <c:v>19</c:v>
                </c:pt>
                <c:pt idx="707">
                  <c:v>19</c:v>
                </c:pt>
                <c:pt idx="708">
                  <c:v>19</c:v>
                </c:pt>
                <c:pt idx="709">
                  <c:v>19</c:v>
                </c:pt>
                <c:pt idx="710">
                  <c:v>19</c:v>
                </c:pt>
                <c:pt idx="711">
                  <c:v>19</c:v>
                </c:pt>
                <c:pt idx="712">
                  <c:v>19</c:v>
                </c:pt>
                <c:pt idx="713">
                  <c:v>19</c:v>
                </c:pt>
                <c:pt idx="714">
                  <c:v>19</c:v>
                </c:pt>
                <c:pt idx="715">
                  <c:v>19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22</c:v>
                </c:pt>
                <c:pt idx="741">
                  <c:v>22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23</c:v>
                </c:pt>
                <c:pt idx="753">
                  <c:v>23</c:v>
                </c:pt>
                <c:pt idx="754">
                  <c:v>23</c:v>
                </c:pt>
                <c:pt idx="755">
                  <c:v>23</c:v>
                </c:pt>
                <c:pt idx="756">
                  <c:v>23</c:v>
                </c:pt>
                <c:pt idx="757">
                  <c:v>23</c:v>
                </c:pt>
                <c:pt idx="758">
                  <c:v>23</c:v>
                </c:pt>
                <c:pt idx="759">
                  <c:v>23</c:v>
                </c:pt>
                <c:pt idx="760">
                  <c:v>23</c:v>
                </c:pt>
                <c:pt idx="761">
                  <c:v>23</c:v>
                </c:pt>
                <c:pt idx="762">
                  <c:v>23</c:v>
                </c:pt>
                <c:pt idx="763">
                  <c:v>0</c:v>
                </c:pt>
              </c:strCache>
            </c:strRef>
          </c:cat>
          <c:val>
            <c:numRef>
              <c:f>'sm7'!$Q$2:$Q$764</c:f>
              <c:numCache>
                <c:formatCode>General</c:formatCode>
                <c:ptCount val="763"/>
                <c:pt idx="3">
                  <c:v>114</c:v>
                </c:pt>
                <c:pt idx="4">
                  <c:v>115</c:v>
                </c:pt>
                <c:pt idx="5">
                  <c:v>116</c:v>
                </c:pt>
                <c:pt idx="6">
                  <c:v>118</c:v>
                </c:pt>
                <c:pt idx="7">
                  <c:v>119.57142857142857</c:v>
                </c:pt>
                <c:pt idx="8">
                  <c:v>120.28571428571429</c:v>
                </c:pt>
                <c:pt idx="9">
                  <c:v>121</c:v>
                </c:pt>
                <c:pt idx="10">
                  <c:v>122</c:v>
                </c:pt>
                <c:pt idx="11">
                  <c:v>122.28571428571429</c:v>
                </c:pt>
                <c:pt idx="12">
                  <c:v>122.42857142857143</c:v>
                </c:pt>
                <c:pt idx="13">
                  <c:v>121.71428571428571</c:v>
                </c:pt>
                <c:pt idx="14">
                  <c:v>120.85714285714286</c:v>
                </c:pt>
                <c:pt idx="15">
                  <c:v>121.42857142857143</c:v>
                </c:pt>
                <c:pt idx="16">
                  <c:v>122.14285714285714</c:v>
                </c:pt>
                <c:pt idx="17">
                  <c:v>122.71428571428571</c:v>
                </c:pt>
                <c:pt idx="18">
                  <c:v>124.14285714285714</c:v>
                </c:pt>
                <c:pt idx="19">
                  <c:v>125.71428571428571</c:v>
                </c:pt>
                <c:pt idx="20">
                  <c:v>127.71428571428571</c:v>
                </c:pt>
                <c:pt idx="21">
                  <c:v>129.85714285714286</c:v>
                </c:pt>
                <c:pt idx="22">
                  <c:v>132</c:v>
                </c:pt>
                <c:pt idx="23">
                  <c:v>133.28571428571428</c:v>
                </c:pt>
                <c:pt idx="24">
                  <c:v>130.42857142857142</c:v>
                </c:pt>
                <c:pt idx="25">
                  <c:v>126.85714285714286</c:v>
                </c:pt>
                <c:pt idx="26">
                  <c:v>123</c:v>
                </c:pt>
                <c:pt idx="27">
                  <c:v>119</c:v>
                </c:pt>
                <c:pt idx="28">
                  <c:v>114.71428571428571</c:v>
                </c:pt>
                <c:pt idx="29">
                  <c:v>110.28571428571429</c:v>
                </c:pt>
                <c:pt idx="30">
                  <c:v>106.42857142857143</c:v>
                </c:pt>
                <c:pt idx="31">
                  <c:v>106</c:v>
                </c:pt>
                <c:pt idx="32">
                  <c:v>106</c:v>
                </c:pt>
                <c:pt idx="33">
                  <c:v>106.42857142857143</c:v>
                </c:pt>
                <c:pt idx="34">
                  <c:v>107.42857142857143</c:v>
                </c:pt>
                <c:pt idx="35">
                  <c:v>109</c:v>
                </c:pt>
                <c:pt idx="36">
                  <c:v>110.42857142857143</c:v>
                </c:pt>
                <c:pt idx="37">
                  <c:v>111.71428571428571</c:v>
                </c:pt>
                <c:pt idx="38">
                  <c:v>113.71428571428571</c:v>
                </c:pt>
                <c:pt idx="39">
                  <c:v>116.14285714285714</c:v>
                </c:pt>
                <c:pt idx="40">
                  <c:v>118.42857142857143</c:v>
                </c:pt>
                <c:pt idx="41">
                  <c:v>119.85714285714286</c:v>
                </c:pt>
                <c:pt idx="42">
                  <c:v>121</c:v>
                </c:pt>
                <c:pt idx="43">
                  <c:v>122.42857142857143</c:v>
                </c:pt>
                <c:pt idx="44">
                  <c:v>123.85714285714286</c:v>
                </c:pt>
                <c:pt idx="45">
                  <c:v>123.57142857142857</c:v>
                </c:pt>
                <c:pt idx="46">
                  <c:v>123</c:v>
                </c:pt>
                <c:pt idx="47">
                  <c:v>122.42857142857143</c:v>
                </c:pt>
                <c:pt idx="48">
                  <c:v>122</c:v>
                </c:pt>
                <c:pt idx="49">
                  <c:v>121.28571428571429</c:v>
                </c:pt>
                <c:pt idx="50">
                  <c:v>120.28571428571429</c:v>
                </c:pt>
                <c:pt idx="51">
                  <c:v>119.71428571428571</c:v>
                </c:pt>
                <c:pt idx="52">
                  <c:v>120.14285714285714</c:v>
                </c:pt>
                <c:pt idx="53">
                  <c:v>120.71428571428571</c:v>
                </c:pt>
                <c:pt idx="54">
                  <c:v>122</c:v>
                </c:pt>
                <c:pt idx="55">
                  <c:v>123.71428571428571</c:v>
                </c:pt>
                <c:pt idx="56">
                  <c:v>125.85714285714286</c:v>
                </c:pt>
                <c:pt idx="57">
                  <c:v>127.42857142857143</c:v>
                </c:pt>
                <c:pt idx="58">
                  <c:v>126.85714285714286</c:v>
                </c:pt>
                <c:pt idx="59">
                  <c:v>127.14285714285714</c:v>
                </c:pt>
                <c:pt idx="60">
                  <c:v>127.42857142857143</c:v>
                </c:pt>
                <c:pt idx="61">
                  <c:v>126.85714285714286</c:v>
                </c:pt>
                <c:pt idx="62">
                  <c:v>126.14285714285714</c:v>
                </c:pt>
                <c:pt idx="63">
                  <c:v>125.42857142857143</c:v>
                </c:pt>
                <c:pt idx="64">
                  <c:v>125.57142857142857</c:v>
                </c:pt>
                <c:pt idx="65">
                  <c:v>123.42857142857143</c:v>
                </c:pt>
                <c:pt idx="66">
                  <c:v>117.57142857142857</c:v>
                </c:pt>
                <c:pt idx="67">
                  <c:v>111.42857142857143</c:v>
                </c:pt>
                <c:pt idx="68">
                  <c:v>105.14285714285714</c:v>
                </c:pt>
                <c:pt idx="69">
                  <c:v>98.714285714285708</c:v>
                </c:pt>
                <c:pt idx="70">
                  <c:v>92</c:v>
                </c:pt>
                <c:pt idx="71">
                  <c:v>85.142857142857139</c:v>
                </c:pt>
                <c:pt idx="72">
                  <c:v>82.142857142857139</c:v>
                </c:pt>
                <c:pt idx="73">
                  <c:v>83.428571428571431</c:v>
                </c:pt>
                <c:pt idx="74">
                  <c:v>83.714285714285708</c:v>
                </c:pt>
                <c:pt idx="75">
                  <c:v>85.571428571428569</c:v>
                </c:pt>
                <c:pt idx="76">
                  <c:v>85.428571428571431</c:v>
                </c:pt>
                <c:pt idx="77">
                  <c:v>87.571428571428569</c:v>
                </c:pt>
                <c:pt idx="78">
                  <c:v>89.857142857142861</c:v>
                </c:pt>
                <c:pt idx="79">
                  <c:v>85.857142857142861</c:v>
                </c:pt>
                <c:pt idx="80">
                  <c:v>81.285714285714292</c:v>
                </c:pt>
                <c:pt idx="81">
                  <c:v>78</c:v>
                </c:pt>
                <c:pt idx="82">
                  <c:v>75.857142857142861</c:v>
                </c:pt>
                <c:pt idx="83">
                  <c:v>76</c:v>
                </c:pt>
                <c:pt idx="84">
                  <c:v>73.714285714285708</c:v>
                </c:pt>
                <c:pt idx="85">
                  <c:v>70.857142857142861</c:v>
                </c:pt>
                <c:pt idx="86">
                  <c:v>74.857142857142861</c:v>
                </c:pt>
                <c:pt idx="87">
                  <c:v>78.428571428571431</c:v>
                </c:pt>
                <c:pt idx="88">
                  <c:v>81.428571428571431</c:v>
                </c:pt>
                <c:pt idx="89">
                  <c:v>81.857142857142861</c:v>
                </c:pt>
                <c:pt idx="90">
                  <c:v>82</c:v>
                </c:pt>
                <c:pt idx="91">
                  <c:v>82.142857142857139</c:v>
                </c:pt>
                <c:pt idx="92">
                  <c:v>82.571428571428569</c:v>
                </c:pt>
                <c:pt idx="93">
                  <c:v>82.714285714285708</c:v>
                </c:pt>
                <c:pt idx="94">
                  <c:v>82.857142857142861</c:v>
                </c:pt>
                <c:pt idx="95">
                  <c:v>83.428571428571431</c:v>
                </c:pt>
                <c:pt idx="96">
                  <c:v>83.857142857142861</c:v>
                </c:pt>
                <c:pt idx="97">
                  <c:v>84.285714285714292</c:v>
                </c:pt>
                <c:pt idx="98">
                  <c:v>89</c:v>
                </c:pt>
                <c:pt idx="99">
                  <c:v>93.428571428571431</c:v>
                </c:pt>
                <c:pt idx="100">
                  <c:v>94.142857142857139</c:v>
                </c:pt>
                <c:pt idx="101">
                  <c:v>94.857142857142861</c:v>
                </c:pt>
                <c:pt idx="102">
                  <c:v>95.571428571428569</c:v>
                </c:pt>
                <c:pt idx="103">
                  <c:v>96.571428571428569</c:v>
                </c:pt>
                <c:pt idx="104">
                  <c:v>97.714285714285708</c:v>
                </c:pt>
                <c:pt idx="105">
                  <c:v>92.714285714285708</c:v>
                </c:pt>
                <c:pt idx="106">
                  <c:v>88.285714285714292</c:v>
                </c:pt>
                <c:pt idx="107">
                  <c:v>87.571428571428569</c:v>
                </c:pt>
                <c:pt idx="108">
                  <c:v>87</c:v>
                </c:pt>
                <c:pt idx="109">
                  <c:v>86.428571428571431</c:v>
                </c:pt>
                <c:pt idx="110">
                  <c:v>85</c:v>
                </c:pt>
                <c:pt idx="111">
                  <c:v>83.571428571428569</c:v>
                </c:pt>
                <c:pt idx="112">
                  <c:v>84</c:v>
                </c:pt>
                <c:pt idx="113">
                  <c:v>84.428571428571431</c:v>
                </c:pt>
                <c:pt idx="114">
                  <c:v>84.714285714285708</c:v>
                </c:pt>
                <c:pt idx="115">
                  <c:v>85.285714285714292</c:v>
                </c:pt>
                <c:pt idx="116">
                  <c:v>85.857142857142861</c:v>
                </c:pt>
                <c:pt idx="117">
                  <c:v>87</c:v>
                </c:pt>
                <c:pt idx="118">
                  <c:v>88.142857142857139</c:v>
                </c:pt>
                <c:pt idx="119">
                  <c:v>89.571428571428569</c:v>
                </c:pt>
                <c:pt idx="120">
                  <c:v>91.857142857142861</c:v>
                </c:pt>
                <c:pt idx="121">
                  <c:v>93</c:v>
                </c:pt>
                <c:pt idx="122">
                  <c:v>93.571428571428569</c:v>
                </c:pt>
                <c:pt idx="123">
                  <c:v>94.142857142857139</c:v>
                </c:pt>
                <c:pt idx="124">
                  <c:v>94.857142857142861</c:v>
                </c:pt>
                <c:pt idx="125">
                  <c:v>95.428571428571431</c:v>
                </c:pt>
                <c:pt idx="126">
                  <c:v>95.857142857142861</c:v>
                </c:pt>
                <c:pt idx="127">
                  <c:v>95.285714285714292</c:v>
                </c:pt>
                <c:pt idx="128">
                  <c:v>96</c:v>
                </c:pt>
                <c:pt idx="129">
                  <c:v>97</c:v>
                </c:pt>
                <c:pt idx="130">
                  <c:v>97.714285714285708</c:v>
                </c:pt>
                <c:pt idx="131">
                  <c:v>98.285714285714292</c:v>
                </c:pt>
                <c:pt idx="132">
                  <c:v>99</c:v>
                </c:pt>
                <c:pt idx="133">
                  <c:v>100.71428571428571</c:v>
                </c:pt>
                <c:pt idx="134">
                  <c:v>101.57142857142857</c:v>
                </c:pt>
                <c:pt idx="135">
                  <c:v>102.71428571428571</c:v>
                </c:pt>
                <c:pt idx="136">
                  <c:v>103.85714285714286</c:v>
                </c:pt>
                <c:pt idx="137">
                  <c:v>105.14285714285714</c:v>
                </c:pt>
                <c:pt idx="138">
                  <c:v>105.85714285714286</c:v>
                </c:pt>
                <c:pt idx="139">
                  <c:v>106.57142857142857</c:v>
                </c:pt>
                <c:pt idx="140">
                  <c:v>106.14285714285714</c:v>
                </c:pt>
                <c:pt idx="141">
                  <c:v>107.57142857142857</c:v>
                </c:pt>
                <c:pt idx="142">
                  <c:v>107.85714285714286</c:v>
                </c:pt>
                <c:pt idx="143">
                  <c:v>108.14285714285714</c:v>
                </c:pt>
                <c:pt idx="144">
                  <c:v>108.71428571428571</c:v>
                </c:pt>
                <c:pt idx="145">
                  <c:v>110.14285714285714</c:v>
                </c:pt>
                <c:pt idx="146">
                  <c:v>108.85714285714286</c:v>
                </c:pt>
                <c:pt idx="147">
                  <c:v>107.14285714285714</c:v>
                </c:pt>
                <c:pt idx="148">
                  <c:v>104.57142857142857</c:v>
                </c:pt>
                <c:pt idx="149">
                  <c:v>103</c:v>
                </c:pt>
                <c:pt idx="150">
                  <c:v>101.42857142857143</c:v>
                </c:pt>
                <c:pt idx="151">
                  <c:v>98.571428571428569</c:v>
                </c:pt>
                <c:pt idx="152">
                  <c:v>95.571428571428569</c:v>
                </c:pt>
                <c:pt idx="153">
                  <c:v>98.285714285714292</c:v>
                </c:pt>
                <c:pt idx="154">
                  <c:v>98.428571428571431</c:v>
                </c:pt>
                <c:pt idx="155">
                  <c:v>98.857142857142861</c:v>
                </c:pt>
                <c:pt idx="156">
                  <c:v>99.285714285714292</c:v>
                </c:pt>
                <c:pt idx="157">
                  <c:v>99.428571428571431</c:v>
                </c:pt>
                <c:pt idx="158">
                  <c:v>100.85714285714286</c:v>
                </c:pt>
                <c:pt idx="159">
                  <c:v>103.42857142857143</c:v>
                </c:pt>
                <c:pt idx="160">
                  <c:v>103.14285714285714</c:v>
                </c:pt>
                <c:pt idx="161">
                  <c:v>106</c:v>
                </c:pt>
                <c:pt idx="162">
                  <c:v>108.71428571428571</c:v>
                </c:pt>
                <c:pt idx="163">
                  <c:v>112</c:v>
                </c:pt>
                <c:pt idx="164">
                  <c:v>115.57142857142857</c:v>
                </c:pt>
                <c:pt idx="165">
                  <c:v>119.14285714285714</c:v>
                </c:pt>
                <c:pt idx="166">
                  <c:v>121.42857142857143</c:v>
                </c:pt>
                <c:pt idx="167">
                  <c:v>123.57142857142857</c:v>
                </c:pt>
                <c:pt idx="168">
                  <c:v>125.57142857142857</c:v>
                </c:pt>
                <c:pt idx="169">
                  <c:v>127.28571428571429</c:v>
                </c:pt>
                <c:pt idx="170">
                  <c:v>128.28571428571428</c:v>
                </c:pt>
                <c:pt idx="171">
                  <c:v>129.28571428571428</c:v>
                </c:pt>
                <c:pt idx="172">
                  <c:v>130.14285714285714</c:v>
                </c:pt>
                <c:pt idx="173">
                  <c:v>131</c:v>
                </c:pt>
                <c:pt idx="174">
                  <c:v>131</c:v>
                </c:pt>
                <c:pt idx="175">
                  <c:v>131.14285714285714</c:v>
                </c:pt>
                <c:pt idx="176">
                  <c:v>131.28571428571428</c:v>
                </c:pt>
                <c:pt idx="177">
                  <c:v>127.14285714285714</c:v>
                </c:pt>
                <c:pt idx="178">
                  <c:v>122.28571428571429</c:v>
                </c:pt>
                <c:pt idx="179">
                  <c:v>117.28571428571429</c:v>
                </c:pt>
                <c:pt idx="180">
                  <c:v>111.85714285714286</c:v>
                </c:pt>
                <c:pt idx="181">
                  <c:v>107</c:v>
                </c:pt>
                <c:pt idx="182">
                  <c:v>102.57142857142857</c:v>
                </c:pt>
                <c:pt idx="183">
                  <c:v>97.428571428571431</c:v>
                </c:pt>
                <c:pt idx="184">
                  <c:v>96</c:v>
                </c:pt>
                <c:pt idx="185">
                  <c:v>95.285714285714292</c:v>
                </c:pt>
                <c:pt idx="186">
                  <c:v>94.857142857142861</c:v>
                </c:pt>
                <c:pt idx="187">
                  <c:v>95.142857142857139</c:v>
                </c:pt>
                <c:pt idx="188">
                  <c:v>95.714285714285708</c:v>
                </c:pt>
                <c:pt idx="189">
                  <c:v>93.428571428571431</c:v>
                </c:pt>
                <c:pt idx="190">
                  <c:v>92.142857142857139</c:v>
                </c:pt>
                <c:pt idx="191">
                  <c:v>91.428571428571431</c:v>
                </c:pt>
                <c:pt idx="192">
                  <c:v>90.857142857142861</c:v>
                </c:pt>
                <c:pt idx="193">
                  <c:v>90.142857142857139</c:v>
                </c:pt>
                <c:pt idx="194">
                  <c:v>89.428571428571431</c:v>
                </c:pt>
                <c:pt idx="195">
                  <c:v>88.714285714285708</c:v>
                </c:pt>
                <c:pt idx="196">
                  <c:v>90.571428571428569</c:v>
                </c:pt>
                <c:pt idx="197">
                  <c:v>91</c:v>
                </c:pt>
                <c:pt idx="198">
                  <c:v>90.857142857142861</c:v>
                </c:pt>
                <c:pt idx="199">
                  <c:v>90.571428571428569</c:v>
                </c:pt>
                <c:pt idx="200">
                  <c:v>90.142857142857139</c:v>
                </c:pt>
                <c:pt idx="201">
                  <c:v>89.428571428571431</c:v>
                </c:pt>
                <c:pt idx="202">
                  <c:v>88.428571428571431</c:v>
                </c:pt>
                <c:pt idx="203">
                  <c:v>86.714285714285708</c:v>
                </c:pt>
                <c:pt idx="204">
                  <c:v>86.142857142857139</c:v>
                </c:pt>
                <c:pt idx="205">
                  <c:v>86.142857142857139</c:v>
                </c:pt>
                <c:pt idx="206">
                  <c:v>84.285714285714292</c:v>
                </c:pt>
                <c:pt idx="207">
                  <c:v>83.857142857142861</c:v>
                </c:pt>
                <c:pt idx="208">
                  <c:v>83.714285714285708</c:v>
                </c:pt>
                <c:pt idx="209">
                  <c:v>83.571428571428569</c:v>
                </c:pt>
                <c:pt idx="210">
                  <c:v>84.142857142857139</c:v>
                </c:pt>
                <c:pt idx="211">
                  <c:v>84.857142857142861</c:v>
                </c:pt>
                <c:pt idx="212">
                  <c:v>86.142857142857139</c:v>
                </c:pt>
                <c:pt idx="213">
                  <c:v>89.714285714285708</c:v>
                </c:pt>
                <c:pt idx="214">
                  <c:v>92.142857142857139</c:v>
                </c:pt>
                <c:pt idx="215">
                  <c:v>94.571428571428569</c:v>
                </c:pt>
                <c:pt idx="216">
                  <c:v>97.285714285714292</c:v>
                </c:pt>
                <c:pt idx="217">
                  <c:v>99.571428571428569</c:v>
                </c:pt>
                <c:pt idx="218">
                  <c:v>102.28571428571429</c:v>
                </c:pt>
                <c:pt idx="219">
                  <c:v>105.85714285714286</c:v>
                </c:pt>
                <c:pt idx="220">
                  <c:v>108</c:v>
                </c:pt>
                <c:pt idx="221">
                  <c:v>110.14285714285714</c:v>
                </c:pt>
                <c:pt idx="222">
                  <c:v>112.28571428571429</c:v>
                </c:pt>
                <c:pt idx="223">
                  <c:v>114.42857142857143</c:v>
                </c:pt>
                <c:pt idx="224">
                  <c:v>117</c:v>
                </c:pt>
                <c:pt idx="225">
                  <c:v>118.85714285714286</c:v>
                </c:pt>
                <c:pt idx="226">
                  <c:v>119.28571428571429</c:v>
                </c:pt>
                <c:pt idx="227">
                  <c:v>120.57142857142857</c:v>
                </c:pt>
                <c:pt idx="228">
                  <c:v>116.57142857142857</c:v>
                </c:pt>
                <c:pt idx="229">
                  <c:v>112.71428571428571</c:v>
                </c:pt>
                <c:pt idx="230">
                  <c:v>108.71428571428571</c:v>
                </c:pt>
                <c:pt idx="231">
                  <c:v>104.71428571428571</c:v>
                </c:pt>
                <c:pt idx="232">
                  <c:v>100.42857142857143</c:v>
                </c:pt>
                <c:pt idx="233">
                  <c:v>96.142857142857139</c:v>
                </c:pt>
                <c:pt idx="234">
                  <c:v>92</c:v>
                </c:pt>
                <c:pt idx="235">
                  <c:v>93</c:v>
                </c:pt>
                <c:pt idx="236">
                  <c:v>94.714285714285708</c:v>
                </c:pt>
                <c:pt idx="237">
                  <c:v>97</c:v>
                </c:pt>
                <c:pt idx="238">
                  <c:v>99.142857142857139</c:v>
                </c:pt>
                <c:pt idx="239">
                  <c:v>101.85714285714286</c:v>
                </c:pt>
                <c:pt idx="240">
                  <c:v>104.71428571428571</c:v>
                </c:pt>
                <c:pt idx="241">
                  <c:v>100.71428571428571</c:v>
                </c:pt>
                <c:pt idx="242">
                  <c:v>96.571428571428569</c:v>
                </c:pt>
                <c:pt idx="243">
                  <c:v>92.857142857142861</c:v>
                </c:pt>
                <c:pt idx="244">
                  <c:v>87.428571428571431</c:v>
                </c:pt>
                <c:pt idx="245">
                  <c:v>82</c:v>
                </c:pt>
                <c:pt idx="246">
                  <c:v>76.571428571428569</c:v>
                </c:pt>
                <c:pt idx="247">
                  <c:v>81.285714285714292</c:v>
                </c:pt>
                <c:pt idx="248">
                  <c:v>92.571428571428569</c:v>
                </c:pt>
                <c:pt idx="249">
                  <c:v>105</c:v>
                </c:pt>
                <c:pt idx="250">
                  <c:v>114.42857142857143</c:v>
                </c:pt>
                <c:pt idx="251">
                  <c:v>125</c:v>
                </c:pt>
                <c:pt idx="252">
                  <c:v>134.57142857142858</c:v>
                </c:pt>
                <c:pt idx="253">
                  <c:v>144.28571428571428</c:v>
                </c:pt>
                <c:pt idx="254">
                  <c:v>143.71428571428572</c:v>
                </c:pt>
                <c:pt idx="255">
                  <c:v>143.42857142857142</c:v>
                </c:pt>
                <c:pt idx="256">
                  <c:v>142.28571428571428</c:v>
                </c:pt>
                <c:pt idx="257">
                  <c:v>143</c:v>
                </c:pt>
                <c:pt idx="258">
                  <c:v>143.85714285714286</c:v>
                </c:pt>
                <c:pt idx="259">
                  <c:v>145.57142857142858</c:v>
                </c:pt>
                <c:pt idx="260">
                  <c:v>147</c:v>
                </c:pt>
                <c:pt idx="261">
                  <c:v>148.57142857142858</c:v>
                </c:pt>
                <c:pt idx="262">
                  <c:v>150.14285714285714</c:v>
                </c:pt>
                <c:pt idx="263">
                  <c:v>151.71428571428572</c:v>
                </c:pt>
                <c:pt idx="264">
                  <c:v>152.71428571428572</c:v>
                </c:pt>
                <c:pt idx="265">
                  <c:v>154</c:v>
                </c:pt>
                <c:pt idx="266">
                  <c:v>155.28571428571428</c:v>
                </c:pt>
                <c:pt idx="267">
                  <c:v>156.28571428571428</c:v>
                </c:pt>
                <c:pt idx="268">
                  <c:v>157</c:v>
                </c:pt>
                <c:pt idx="269">
                  <c:v>157.85714285714286</c:v>
                </c:pt>
                <c:pt idx="270">
                  <c:v>157.28571428571428</c:v>
                </c:pt>
                <c:pt idx="271">
                  <c:v>157</c:v>
                </c:pt>
                <c:pt idx="272">
                  <c:v>156.42857142857142</c:v>
                </c:pt>
                <c:pt idx="273">
                  <c:v>156</c:v>
                </c:pt>
                <c:pt idx="274">
                  <c:v>156</c:v>
                </c:pt>
                <c:pt idx="275">
                  <c:v>156</c:v>
                </c:pt>
                <c:pt idx="276">
                  <c:v>156.14285714285714</c:v>
                </c:pt>
                <c:pt idx="277">
                  <c:v>158</c:v>
                </c:pt>
                <c:pt idx="278">
                  <c:v>159.57142857142858</c:v>
                </c:pt>
                <c:pt idx="279">
                  <c:v>159.85714285714286</c:v>
                </c:pt>
                <c:pt idx="280">
                  <c:v>160</c:v>
                </c:pt>
                <c:pt idx="281">
                  <c:v>159.71428571428572</c:v>
                </c:pt>
                <c:pt idx="282">
                  <c:v>159.57142857142858</c:v>
                </c:pt>
                <c:pt idx="283">
                  <c:v>158</c:v>
                </c:pt>
                <c:pt idx="284">
                  <c:v>156</c:v>
                </c:pt>
                <c:pt idx="285">
                  <c:v>154.42857142857142</c:v>
                </c:pt>
                <c:pt idx="286">
                  <c:v>153.71428571428572</c:v>
                </c:pt>
                <c:pt idx="287">
                  <c:v>153</c:v>
                </c:pt>
                <c:pt idx="288">
                  <c:v>152.42857142857142</c:v>
                </c:pt>
                <c:pt idx="289">
                  <c:v>151.85714285714286</c:v>
                </c:pt>
                <c:pt idx="290">
                  <c:v>152.28571428571428</c:v>
                </c:pt>
                <c:pt idx="291">
                  <c:v>152.42857142857142</c:v>
                </c:pt>
                <c:pt idx="292">
                  <c:v>152.28571428571428</c:v>
                </c:pt>
                <c:pt idx="293">
                  <c:v>152.14285714285714</c:v>
                </c:pt>
                <c:pt idx="294">
                  <c:v>151.71428571428572</c:v>
                </c:pt>
                <c:pt idx="295">
                  <c:v>151.14285714285714</c:v>
                </c:pt>
                <c:pt idx="296">
                  <c:v>149.85714285714286</c:v>
                </c:pt>
                <c:pt idx="297">
                  <c:v>148.71428571428572</c:v>
                </c:pt>
                <c:pt idx="298">
                  <c:v>147.85714285714286</c:v>
                </c:pt>
                <c:pt idx="299">
                  <c:v>147.14285714285714</c:v>
                </c:pt>
                <c:pt idx="300">
                  <c:v>145.71428571428572</c:v>
                </c:pt>
                <c:pt idx="301">
                  <c:v>144.71428571428572</c:v>
                </c:pt>
                <c:pt idx="302">
                  <c:v>143.71428571428572</c:v>
                </c:pt>
                <c:pt idx="303">
                  <c:v>143.57142857142858</c:v>
                </c:pt>
                <c:pt idx="304">
                  <c:v>143.42857142857142</c:v>
                </c:pt>
                <c:pt idx="305">
                  <c:v>143.14285714285714</c:v>
                </c:pt>
                <c:pt idx="306">
                  <c:v>142</c:v>
                </c:pt>
                <c:pt idx="307">
                  <c:v>141.85714285714286</c:v>
                </c:pt>
                <c:pt idx="308">
                  <c:v>141.57142857142858</c:v>
                </c:pt>
                <c:pt idx="309">
                  <c:v>141.28571428571428</c:v>
                </c:pt>
                <c:pt idx="310">
                  <c:v>140.71428571428572</c:v>
                </c:pt>
                <c:pt idx="311">
                  <c:v>140</c:v>
                </c:pt>
                <c:pt idx="312">
                  <c:v>139.28571428571428</c:v>
                </c:pt>
                <c:pt idx="313">
                  <c:v>139.57142857142858</c:v>
                </c:pt>
                <c:pt idx="314">
                  <c:v>139.85714285714286</c:v>
                </c:pt>
                <c:pt idx="315">
                  <c:v>140.14285714285714</c:v>
                </c:pt>
                <c:pt idx="316">
                  <c:v>140.28571428571428</c:v>
                </c:pt>
                <c:pt idx="317">
                  <c:v>140.42857142857142</c:v>
                </c:pt>
                <c:pt idx="318">
                  <c:v>140.57142857142858</c:v>
                </c:pt>
                <c:pt idx="319">
                  <c:v>140.71428571428572</c:v>
                </c:pt>
                <c:pt idx="320">
                  <c:v>140.71428571428572</c:v>
                </c:pt>
                <c:pt idx="321">
                  <c:v>140.57142857142858</c:v>
                </c:pt>
                <c:pt idx="322">
                  <c:v>140.57142857142858</c:v>
                </c:pt>
                <c:pt idx="323">
                  <c:v>140</c:v>
                </c:pt>
                <c:pt idx="324">
                  <c:v>139.28571428571428</c:v>
                </c:pt>
                <c:pt idx="325">
                  <c:v>138.71428571428572</c:v>
                </c:pt>
                <c:pt idx="326">
                  <c:v>138</c:v>
                </c:pt>
                <c:pt idx="327">
                  <c:v>137.14285714285714</c:v>
                </c:pt>
                <c:pt idx="328">
                  <c:v>136.28571428571428</c:v>
                </c:pt>
                <c:pt idx="329">
                  <c:v>135.42857142857142</c:v>
                </c:pt>
                <c:pt idx="330">
                  <c:v>134.85714285714286</c:v>
                </c:pt>
                <c:pt idx="331">
                  <c:v>134.42857142857142</c:v>
                </c:pt>
                <c:pt idx="332">
                  <c:v>133.85714285714286</c:v>
                </c:pt>
                <c:pt idx="333">
                  <c:v>133.57142857142858</c:v>
                </c:pt>
                <c:pt idx="334">
                  <c:v>131.71428571428572</c:v>
                </c:pt>
                <c:pt idx="335">
                  <c:v>129.57142857142858</c:v>
                </c:pt>
                <c:pt idx="336">
                  <c:v>127.85714285714286</c:v>
                </c:pt>
                <c:pt idx="337">
                  <c:v>126.57142857142857</c:v>
                </c:pt>
                <c:pt idx="338">
                  <c:v>125.71428571428571</c:v>
                </c:pt>
                <c:pt idx="339">
                  <c:v>126</c:v>
                </c:pt>
                <c:pt idx="340">
                  <c:v>126.42857142857143</c:v>
                </c:pt>
                <c:pt idx="341">
                  <c:v>123.85714285714286</c:v>
                </c:pt>
                <c:pt idx="342">
                  <c:v>121.14285714285714</c:v>
                </c:pt>
                <c:pt idx="343">
                  <c:v>117.85714285714286</c:v>
                </c:pt>
                <c:pt idx="344">
                  <c:v>114.71428571428571</c:v>
                </c:pt>
                <c:pt idx="345">
                  <c:v>111.14285714285714</c:v>
                </c:pt>
                <c:pt idx="346">
                  <c:v>106.42857142857143</c:v>
                </c:pt>
                <c:pt idx="347">
                  <c:v>101</c:v>
                </c:pt>
                <c:pt idx="348">
                  <c:v>100.14285714285714</c:v>
                </c:pt>
                <c:pt idx="349">
                  <c:v>99.428571428571431</c:v>
                </c:pt>
                <c:pt idx="350">
                  <c:v>99</c:v>
                </c:pt>
                <c:pt idx="351">
                  <c:v>98.571428571428569</c:v>
                </c:pt>
                <c:pt idx="352">
                  <c:v>99.571428571428569</c:v>
                </c:pt>
                <c:pt idx="353">
                  <c:v>100.71428571428571</c:v>
                </c:pt>
                <c:pt idx="354">
                  <c:v>101</c:v>
                </c:pt>
                <c:pt idx="355">
                  <c:v>101.42857142857143</c:v>
                </c:pt>
                <c:pt idx="356">
                  <c:v>102.14285714285714</c:v>
                </c:pt>
                <c:pt idx="357">
                  <c:v>102.57142857142857</c:v>
                </c:pt>
                <c:pt idx="358">
                  <c:v>103.14285714285714</c:v>
                </c:pt>
                <c:pt idx="359">
                  <c:v>102.14285714285714</c:v>
                </c:pt>
                <c:pt idx="360">
                  <c:v>101.14285714285714</c:v>
                </c:pt>
                <c:pt idx="361">
                  <c:v>100.85714285714286</c:v>
                </c:pt>
                <c:pt idx="362">
                  <c:v>100.71428571428571</c:v>
                </c:pt>
                <c:pt idx="363">
                  <c:v>101</c:v>
                </c:pt>
                <c:pt idx="364">
                  <c:v>101.42857142857143</c:v>
                </c:pt>
                <c:pt idx="365">
                  <c:v>101.85714285714286</c:v>
                </c:pt>
                <c:pt idx="366">
                  <c:v>102.57142857142857</c:v>
                </c:pt>
                <c:pt idx="367">
                  <c:v>104</c:v>
                </c:pt>
                <c:pt idx="368">
                  <c:v>106.28571428571429</c:v>
                </c:pt>
                <c:pt idx="369">
                  <c:v>109.14285714285714</c:v>
                </c:pt>
                <c:pt idx="370">
                  <c:v>111</c:v>
                </c:pt>
                <c:pt idx="371">
                  <c:v>113.14285714285714</c:v>
                </c:pt>
                <c:pt idx="372">
                  <c:v>114.42857142857143</c:v>
                </c:pt>
                <c:pt idx="373">
                  <c:v>115.14285714285714</c:v>
                </c:pt>
                <c:pt idx="374">
                  <c:v>115.28571428571429</c:v>
                </c:pt>
                <c:pt idx="375">
                  <c:v>116.42857142857143</c:v>
                </c:pt>
                <c:pt idx="376">
                  <c:v>115.71428571428571</c:v>
                </c:pt>
                <c:pt idx="377">
                  <c:v>115.85714285714286</c:v>
                </c:pt>
                <c:pt idx="378">
                  <c:v>114.57142857142857</c:v>
                </c:pt>
                <c:pt idx="379">
                  <c:v>110.71428571428571</c:v>
                </c:pt>
                <c:pt idx="380">
                  <c:v>106.42857142857143</c:v>
                </c:pt>
                <c:pt idx="381">
                  <c:v>101.57142857142857</c:v>
                </c:pt>
                <c:pt idx="382">
                  <c:v>95.571428571428569</c:v>
                </c:pt>
                <c:pt idx="383">
                  <c:v>90.714285714285708</c:v>
                </c:pt>
                <c:pt idx="384">
                  <c:v>85.571428571428569</c:v>
                </c:pt>
                <c:pt idx="385">
                  <c:v>80.857142857142861</c:v>
                </c:pt>
                <c:pt idx="386">
                  <c:v>79.714285714285708</c:v>
                </c:pt>
                <c:pt idx="387">
                  <c:v>79.571428571428569</c:v>
                </c:pt>
                <c:pt idx="388">
                  <c:v>79.714285714285708</c:v>
                </c:pt>
                <c:pt idx="389">
                  <c:v>79.142857142857139</c:v>
                </c:pt>
                <c:pt idx="390">
                  <c:v>78.714285714285708</c:v>
                </c:pt>
                <c:pt idx="391">
                  <c:v>78.571428571428569</c:v>
                </c:pt>
                <c:pt idx="392">
                  <c:v>79.142857142857139</c:v>
                </c:pt>
                <c:pt idx="393">
                  <c:v>79.714285714285708</c:v>
                </c:pt>
                <c:pt idx="394">
                  <c:v>80.571428571428569</c:v>
                </c:pt>
                <c:pt idx="395">
                  <c:v>81.571428571428569</c:v>
                </c:pt>
                <c:pt idx="396">
                  <c:v>83.428571428571431</c:v>
                </c:pt>
                <c:pt idx="397">
                  <c:v>85</c:v>
                </c:pt>
                <c:pt idx="398">
                  <c:v>86.571428571428569</c:v>
                </c:pt>
                <c:pt idx="399">
                  <c:v>87.285714285714292</c:v>
                </c:pt>
                <c:pt idx="400">
                  <c:v>87.714285714285708</c:v>
                </c:pt>
                <c:pt idx="401">
                  <c:v>88</c:v>
                </c:pt>
                <c:pt idx="402">
                  <c:v>88.428571428571431</c:v>
                </c:pt>
                <c:pt idx="403">
                  <c:v>87.571428571428569</c:v>
                </c:pt>
                <c:pt idx="404">
                  <c:v>86.857142857142861</c:v>
                </c:pt>
                <c:pt idx="405">
                  <c:v>85.714285714285708</c:v>
                </c:pt>
                <c:pt idx="406">
                  <c:v>84.571428571428569</c:v>
                </c:pt>
                <c:pt idx="407">
                  <c:v>83.571428571428569</c:v>
                </c:pt>
                <c:pt idx="408">
                  <c:v>82.857142857142861</c:v>
                </c:pt>
                <c:pt idx="409">
                  <c:v>82</c:v>
                </c:pt>
                <c:pt idx="410">
                  <c:v>82.142857142857139</c:v>
                </c:pt>
                <c:pt idx="411">
                  <c:v>82.428571428571431</c:v>
                </c:pt>
                <c:pt idx="412">
                  <c:v>83</c:v>
                </c:pt>
                <c:pt idx="413">
                  <c:v>83.428571428571431</c:v>
                </c:pt>
                <c:pt idx="414">
                  <c:v>84</c:v>
                </c:pt>
                <c:pt idx="415">
                  <c:v>84.142857142857139</c:v>
                </c:pt>
                <c:pt idx="416">
                  <c:v>84.285714285714292</c:v>
                </c:pt>
                <c:pt idx="417">
                  <c:v>84.714285714285708</c:v>
                </c:pt>
                <c:pt idx="418">
                  <c:v>85</c:v>
                </c:pt>
                <c:pt idx="419">
                  <c:v>84.714285714285708</c:v>
                </c:pt>
                <c:pt idx="420">
                  <c:v>85.428571428571431</c:v>
                </c:pt>
                <c:pt idx="421">
                  <c:v>85.571428571428569</c:v>
                </c:pt>
                <c:pt idx="422">
                  <c:v>85.714285714285708</c:v>
                </c:pt>
                <c:pt idx="423">
                  <c:v>85.571428571428569</c:v>
                </c:pt>
                <c:pt idx="424">
                  <c:v>85.142857142857139</c:v>
                </c:pt>
                <c:pt idx="425">
                  <c:v>84.857142857142861</c:v>
                </c:pt>
                <c:pt idx="426">
                  <c:v>85</c:v>
                </c:pt>
                <c:pt idx="427">
                  <c:v>85.142857142857139</c:v>
                </c:pt>
                <c:pt idx="428">
                  <c:v>85.714285714285708</c:v>
                </c:pt>
                <c:pt idx="429">
                  <c:v>86</c:v>
                </c:pt>
                <c:pt idx="430">
                  <c:v>86.285714285714292</c:v>
                </c:pt>
                <c:pt idx="431">
                  <c:v>86.571428571428569</c:v>
                </c:pt>
                <c:pt idx="432">
                  <c:v>82.285714285714292</c:v>
                </c:pt>
                <c:pt idx="433">
                  <c:v>78.714285714285708</c:v>
                </c:pt>
                <c:pt idx="434">
                  <c:v>79</c:v>
                </c:pt>
                <c:pt idx="435">
                  <c:v>79.142857142857139</c:v>
                </c:pt>
                <c:pt idx="436">
                  <c:v>79.571428571428569</c:v>
                </c:pt>
                <c:pt idx="437">
                  <c:v>75.571428571428569</c:v>
                </c:pt>
                <c:pt idx="438">
                  <c:v>76</c:v>
                </c:pt>
                <c:pt idx="439">
                  <c:v>80.714285714285708</c:v>
                </c:pt>
                <c:pt idx="440">
                  <c:v>88.142857142857139</c:v>
                </c:pt>
                <c:pt idx="441">
                  <c:v>88.571428571428569</c:v>
                </c:pt>
                <c:pt idx="442">
                  <c:v>92.428571428571431</c:v>
                </c:pt>
                <c:pt idx="443">
                  <c:v>97.714285714285708</c:v>
                </c:pt>
                <c:pt idx="444">
                  <c:v>107.71428571428571</c:v>
                </c:pt>
                <c:pt idx="445">
                  <c:v>113.42857142857143</c:v>
                </c:pt>
                <c:pt idx="446">
                  <c:v>119.14285714285714</c:v>
                </c:pt>
                <c:pt idx="447">
                  <c:v>120</c:v>
                </c:pt>
                <c:pt idx="448">
                  <c:v>123.85714285714286</c:v>
                </c:pt>
                <c:pt idx="449">
                  <c:v>126.28571428571429</c:v>
                </c:pt>
                <c:pt idx="450">
                  <c:v>125.42857142857143</c:v>
                </c:pt>
                <c:pt idx="451">
                  <c:v>124.57142857142857</c:v>
                </c:pt>
                <c:pt idx="452">
                  <c:v>123.57142857142857</c:v>
                </c:pt>
                <c:pt idx="453">
                  <c:v>122.57142857142857</c:v>
                </c:pt>
                <c:pt idx="454">
                  <c:v>123.14285714285714</c:v>
                </c:pt>
                <c:pt idx="455">
                  <c:v>123.85714285714286</c:v>
                </c:pt>
                <c:pt idx="456">
                  <c:v>122.85714285714286</c:v>
                </c:pt>
                <c:pt idx="457">
                  <c:v>123.71428571428571</c:v>
                </c:pt>
                <c:pt idx="458">
                  <c:v>124.42857142857143</c:v>
                </c:pt>
                <c:pt idx="459">
                  <c:v>125.42857142857143</c:v>
                </c:pt>
                <c:pt idx="460">
                  <c:v>126.57142857142857</c:v>
                </c:pt>
                <c:pt idx="461">
                  <c:v>127.57142857142857</c:v>
                </c:pt>
                <c:pt idx="462">
                  <c:v>128.42857142857142</c:v>
                </c:pt>
                <c:pt idx="463">
                  <c:v>129</c:v>
                </c:pt>
                <c:pt idx="464">
                  <c:v>129.57142857142858</c:v>
                </c:pt>
                <c:pt idx="465">
                  <c:v>130.14285714285714</c:v>
                </c:pt>
                <c:pt idx="466">
                  <c:v>130.42857142857142</c:v>
                </c:pt>
                <c:pt idx="467">
                  <c:v>130.57142857142858</c:v>
                </c:pt>
                <c:pt idx="468">
                  <c:v>130.85714285714286</c:v>
                </c:pt>
                <c:pt idx="469">
                  <c:v>130.85714285714286</c:v>
                </c:pt>
                <c:pt idx="470">
                  <c:v>130.85714285714286</c:v>
                </c:pt>
                <c:pt idx="471">
                  <c:v>130.85714285714286</c:v>
                </c:pt>
                <c:pt idx="472">
                  <c:v>130.85714285714286</c:v>
                </c:pt>
                <c:pt idx="473">
                  <c:v>130.85714285714286</c:v>
                </c:pt>
                <c:pt idx="474">
                  <c:v>130.85714285714286</c:v>
                </c:pt>
                <c:pt idx="475">
                  <c:v>130.57142857142858</c:v>
                </c:pt>
                <c:pt idx="476">
                  <c:v>130.71428571428572</c:v>
                </c:pt>
                <c:pt idx="477">
                  <c:v>131.14285714285714</c:v>
                </c:pt>
                <c:pt idx="478">
                  <c:v>131.28571428571428</c:v>
                </c:pt>
                <c:pt idx="479">
                  <c:v>131.42857142857142</c:v>
                </c:pt>
                <c:pt idx="480">
                  <c:v>131.57142857142858</c:v>
                </c:pt>
                <c:pt idx="481">
                  <c:v>131.71428571428572</c:v>
                </c:pt>
                <c:pt idx="482">
                  <c:v>132.14285714285714</c:v>
                </c:pt>
                <c:pt idx="483">
                  <c:v>132.42857142857142</c:v>
                </c:pt>
                <c:pt idx="484">
                  <c:v>132.42857142857142</c:v>
                </c:pt>
                <c:pt idx="485">
                  <c:v>132.57142857142858</c:v>
                </c:pt>
                <c:pt idx="486">
                  <c:v>132.85714285714286</c:v>
                </c:pt>
                <c:pt idx="487">
                  <c:v>133.28571428571428</c:v>
                </c:pt>
                <c:pt idx="488">
                  <c:v>133.85714285714286</c:v>
                </c:pt>
                <c:pt idx="489">
                  <c:v>134.42857142857142</c:v>
                </c:pt>
                <c:pt idx="490">
                  <c:v>135</c:v>
                </c:pt>
                <c:pt idx="491">
                  <c:v>135.71428571428572</c:v>
                </c:pt>
                <c:pt idx="492">
                  <c:v>136.42857142857142</c:v>
                </c:pt>
                <c:pt idx="493">
                  <c:v>137</c:v>
                </c:pt>
                <c:pt idx="494">
                  <c:v>137.57142857142858</c:v>
                </c:pt>
                <c:pt idx="495">
                  <c:v>138.28571428571428</c:v>
                </c:pt>
                <c:pt idx="496">
                  <c:v>138.85714285714286</c:v>
                </c:pt>
                <c:pt idx="497">
                  <c:v>139.57142857142858</c:v>
                </c:pt>
                <c:pt idx="498">
                  <c:v>139.57142857142858</c:v>
                </c:pt>
                <c:pt idx="499">
                  <c:v>139.28571428571428</c:v>
                </c:pt>
                <c:pt idx="500">
                  <c:v>138</c:v>
                </c:pt>
                <c:pt idx="501">
                  <c:v>136.57142857142858</c:v>
                </c:pt>
                <c:pt idx="502">
                  <c:v>130.42857142857142</c:v>
                </c:pt>
                <c:pt idx="503">
                  <c:v>124.14285714285714</c:v>
                </c:pt>
                <c:pt idx="504">
                  <c:v>118.28571428571429</c:v>
                </c:pt>
                <c:pt idx="505">
                  <c:v>116.14285714285714</c:v>
                </c:pt>
                <c:pt idx="506">
                  <c:v>110.85714285714286</c:v>
                </c:pt>
                <c:pt idx="507">
                  <c:v>112.42857142857143</c:v>
                </c:pt>
                <c:pt idx="508">
                  <c:v>108.57142857142857</c:v>
                </c:pt>
                <c:pt idx="509">
                  <c:v>112.14285714285714</c:v>
                </c:pt>
                <c:pt idx="510">
                  <c:v>116.28571428571429</c:v>
                </c:pt>
                <c:pt idx="511">
                  <c:v>118.57142857142857</c:v>
                </c:pt>
                <c:pt idx="512">
                  <c:v>115.71428571428571</c:v>
                </c:pt>
                <c:pt idx="513">
                  <c:v>119</c:v>
                </c:pt>
                <c:pt idx="514">
                  <c:v>114</c:v>
                </c:pt>
                <c:pt idx="515">
                  <c:v>114.42857142857143</c:v>
                </c:pt>
                <c:pt idx="516">
                  <c:v>115.14285714285714</c:v>
                </c:pt>
                <c:pt idx="517">
                  <c:v>114.71428571428571</c:v>
                </c:pt>
                <c:pt idx="518">
                  <c:v>115.71428571428571</c:v>
                </c:pt>
                <c:pt idx="519">
                  <c:v>118.71428571428571</c:v>
                </c:pt>
                <c:pt idx="520">
                  <c:v>120.71428571428571</c:v>
                </c:pt>
                <c:pt idx="521">
                  <c:v>124</c:v>
                </c:pt>
                <c:pt idx="522">
                  <c:v>127.42857142857143</c:v>
                </c:pt>
                <c:pt idx="523">
                  <c:v>127.57142857142857</c:v>
                </c:pt>
                <c:pt idx="524">
                  <c:v>129</c:v>
                </c:pt>
                <c:pt idx="525">
                  <c:v>130.85714285714286</c:v>
                </c:pt>
                <c:pt idx="526">
                  <c:v>132.71428571428572</c:v>
                </c:pt>
                <c:pt idx="527">
                  <c:v>133.14285714285714</c:v>
                </c:pt>
                <c:pt idx="528">
                  <c:v>134</c:v>
                </c:pt>
                <c:pt idx="529">
                  <c:v>134.57142857142858</c:v>
                </c:pt>
                <c:pt idx="530">
                  <c:v>135.42857142857142</c:v>
                </c:pt>
                <c:pt idx="531">
                  <c:v>136.42857142857142</c:v>
                </c:pt>
                <c:pt idx="532">
                  <c:v>137</c:v>
                </c:pt>
                <c:pt idx="533">
                  <c:v>136.71428571428572</c:v>
                </c:pt>
                <c:pt idx="534">
                  <c:v>135.57142857142858</c:v>
                </c:pt>
                <c:pt idx="535">
                  <c:v>135.28571428571428</c:v>
                </c:pt>
                <c:pt idx="536">
                  <c:v>135.28571428571428</c:v>
                </c:pt>
                <c:pt idx="537">
                  <c:v>135</c:v>
                </c:pt>
                <c:pt idx="538">
                  <c:v>134.14285714285714</c:v>
                </c:pt>
                <c:pt idx="539">
                  <c:v>133.14285714285714</c:v>
                </c:pt>
                <c:pt idx="540">
                  <c:v>133.14285714285714</c:v>
                </c:pt>
                <c:pt idx="541">
                  <c:v>133.85714285714286</c:v>
                </c:pt>
                <c:pt idx="542">
                  <c:v>134.42857142857142</c:v>
                </c:pt>
                <c:pt idx="543">
                  <c:v>134.85714285714286</c:v>
                </c:pt>
                <c:pt idx="544">
                  <c:v>135.28571428571428</c:v>
                </c:pt>
                <c:pt idx="545">
                  <c:v>135.57142857142858</c:v>
                </c:pt>
                <c:pt idx="546">
                  <c:v>136</c:v>
                </c:pt>
                <c:pt idx="547">
                  <c:v>136.28571428571428</c:v>
                </c:pt>
                <c:pt idx="548">
                  <c:v>135.42857142857142</c:v>
                </c:pt>
                <c:pt idx="549">
                  <c:v>135.57142857142858</c:v>
                </c:pt>
                <c:pt idx="550">
                  <c:v>135.28571428571428</c:v>
                </c:pt>
                <c:pt idx="551">
                  <c:v>133.57142857142858</c:v>
                </c:pt>
                <c:pt idx="552">
                  <c:v>133.14285714285714</c:v>
                </c:pt>
                <c:pt idx="553">
                  <c:v>131.42857142857142</c:v>
                </c:pt>
                <c:pt idx="554">
                  <c:v>129.71428571428572</c:v>
                </c:pt>
                <c:pt idx="555">
                  <c:v>129.14285714285714</c:v>
                </c:pt>
                <c:pt idx="556">
                  <c:v>127.71428571428571</c:v>
                </c:pt>
                <c:pt idx="557">
                  <c:v>126.28571428571429</c:v>
                </c:pt>
                <c:pt idx="558">
                  <c:v>126.57142857142857</c:v>
                </c:pt>
                <c:pt idx="559">
                  <c:v>125.28571428571429</c:v>
                </c:pt>
                <c:pt idx="560">
                  <c:v>125.28571428571429</c:v>
                </c:pt>
                <c:pt idx="561">
                  <c:v>125.42857142857143</c:v>
                </c:pt>
                <c:pt idx="562">
                  <c:v>126</c:v>
                </c:pt>
                <c:pt idx="563">
                  <c:v>126</c:v>
                </c:pt>
                <c:pt idx="564">
                  <c:v>126.57142857142857</c:v>
                </c:pt>
                <c:pt idx="565">
                  <c:v>127</c:v>
                </c:pt>
                <c:pt idx="566">
                  <c:v>126.14285714285714</c:v>
                </c:pt>
                <c:pt idx="567">
                  <c:v>125.14285714285714</c:v>
                </c:pt>
                <c:pt idx="568">
                  <c:v>124</c:v>
                </c:pt>
                <c:pt idx="569">
                  <c:v>122.14285714285714</c:v>
                </c:pt>
                <c:pt idx="570">
                  <c:v>120.71428571428571</c:v>
                </c:pt>
                <c:pt idx="571">
                  <c:v>119.28571428571429</c:v>
                </c:pt>
                <c:pt idx="572">
                  <c:v>117.85714285714286</c:v>
                </c:pt>
                <c:pt idx="573">
                  <c:v>118.14285714285714</c:v>
                </c:pt>
                <c:pt idx="574">
                  <c:v>118.42857142857143</c:v>
                </c:pt>
                <c:pt idx="575">
                  <c:v>118.71428571428571</c:v>
                </c:pt>
                <c:pt idx="576">
                  <c:v>119</c:v>
                </c:pt>
                <c:pt idx="577">
                  <c:v>119.71428571428571</c:v>
                </c:pt>
                <c:pt idx="578">
                  <c:v>120.28571428571429</c:v>
                </c:pt>
                <c:pt idx="579">
                  <c:v>121.14285714285714</c:v>
                </c:pt>
                <c:pt idx="580">
                  <c:v>122</c:v>
                </c:pt>
                <c:pt idx="581">
                  <c:v>122.85714285714286</c:v>
                </c:pt>
                <c:pt idx="582">
                  <c:v>123.71428571428571</c:v>
                </c:pt>
                <c:pt idx="583">
                  <c:v>124.85714285714286</c:v>
                </c:pt>
                <c:pt idx="584">
                  <c:v>125.71428571428571</c:v>
                </c:pt>
                <c:pt idx="585">
                  <c:v>126.85714285714286</c:v>
                </c:pt>
                <c:pt idx="586">
                  <c:v>126.85714285714286</c:v>
                </c:pt>
                <c:pt idx="587">
                  <c:v>126.85714285714286</c:v>
                </c:pt>
                <c:pt idx="588">
                  <c:v>127</c:v>
                </c:pt>
                <c:pt idx="589">
                  <c:v>127.14285714285714</c:v>
                </c:pt>
                <c:pt idx="590">
                  <c:v>127.28571428571429</c:v>
                </c:pt>
                <c:pt idx="591">
                  <c:v>127.28571428571429</c:v>
                </c:pt>
                <c:pt idx="592">
                  <c:v>127.14285714285714</c:v>
                </c:pt>
                <c:pt idx="593">
                  <c:v>127.85714285714286</c:v>
                </c:pt>
                <c:pt idx="594">
                  <c:v>128.42857142857142</c:v>
                </c:pt>
                <c:pt idx="595">
                  <c:v>128.42857142857142</c:v>
                </c:pt>
                <c:pt idx="596">
                  <c:v>128.14285714285714</c:v>
                </c:pt>
                <c:pt idx="597">
                  <c:v>127.71428571428571</c:v>
                </c:pt>
                <c:pt idx="598">
                  <c:v>127.42857142857143</c:v>
                </c:pt>
                <c:pt idx="599">
                  <c:v>127</c:v>
                </c:pt>
                <c:pt idx="600">
                  <c:v>126.42857142857143</c:v>
                </c:pt>
                <c:pt idx="601">
                  <c:v>126</c:v>
                </c:pt>
                <c:pt idx="602">
                  <c:v>126.14285714285714</c:v>
                </c:pt>
                <c:pt idx="603">
                  <c:v>126.42857142857143</c:v>
                </c:pt>
                <c:pt idx="604">
                  <c:v>126.85714285714286</c:v>
                </c:pt>
                <c:pt idx="605">
                  <c:v>127.28571428571429</c:v>
                </c:pt>
                <c:pt idx="606">
                  <c:v>127.71428571428571</c:v>
                </c:pt>
                <c:pt idx="607">
                  <c:v>128.28571428571428</c:v>
                </c:pt>
                <c:pt idx="608">
                  <c:v>128.71428571428572</c:v>
                </c:pt>
                <c:pt idx="609">
                  <c:v>129</c:v>
                </c:pt>
                <c:pt idx="610">
                  <c:v>129.57142857142858</c:v>
                </c:pt>
                <c:pt idx="611">
                  <c:v>130</c:v>
                </c:pt>
                <c:pt idx="612">
                  <c:v>130.42857142857142</c:v>
                </c:pt>
                <c:pt idx="613">
                  <c:v>130.14285714285714</c:v>
                </c:pt>
                <c:pt idx="614">
                  <c:v>129.71428571428572</c:v>
                </c:pt>
                <c:pt idx="615">
                  <c:v>128.85714285714286</c:v>
                </c:pt>
                <c:pt idx="616">
                  <c:v>128.14285714285714</c:v>
                </c:pt>
                <c:pt idx="617">
                  <c:v>127.28571428571429</c:v>
                </c:pt>
                <c:pt idx="618">
                  <c:v>126.42857142857143</c:v>
                </c:pt>
                <c:pt idx="619">
                  <c:v>125.57142857142857</c:v>
                </c:pt>
                <c:pt idx="620">
                  <c:v>125.57142857142857</c:v>
                </c:pt>
                <c:pt idx="621">
                  <c:v>125.71428571428571</c:v>
                </c:pt>
                <c:pt idx="622">
                  <c:v>126.28571428571429</c:v>
                </c:pt>
                <c:pt idx="623">
                  <c:v>126.71428571428571</c:v>
                </c:pt>
                <c:pt idx="624">
                  <c:v>127.28571428571429</c:v>
                </c:pt>
                <c:pt idx="625">
                  <c:v>127.85714285714286</c:v>
                </c:pt>
                <c:pt idx="626">
                  <c:v>128.42857142857142</c:v>
                </c:pt>
                <c:pt idx="627">
                  <c:v>128.85714285714286</c:v>
                </c:pt>
                <c:pt idx="628">
                  <c:v>129.14285714285714</c:v>
                </c:pt>
                <c:pt idx="629">
                  <c:v>129.57142857142858</c:v>
                </c:pt>
                <c:pt idx="630">
                  <c:v>130.14285714285714</c:v>
                </c:pt>
                <c:pt idx="631">
                  <c:v>130.71428571428572</c:v>
                </c:pt>
                <c:pt idx="632">
                  <c:v>131.71428571428572</c:v>
                </c:pt>
                <c:pt idx="633">
                  <c:v>128</c:v>
                </c:pt>
                <c:pt idx="634">
                  <c:v>124.28571428571429</c:v>
                </c:pt>
                <c:pt idx="635">
                  <c:v>120.28571428571429</c:v>
                </c:pt>
                <c:pt idx="636">
                  <c:v>116.14285714285714</c:v>
                </c:pt>
                <c:pt idx="637">
                  <c:v>113.85714285714286</c:v>
                </c:pt>
                <c:pt idx="638">
                  <c:v>110</c:v>
                </c:pt>
                <c:pt idx="639">
                  <c:v>105.71428571428571</c:v>
                </c:pt>
                <c:pt idx="640">
                  <c:v>105.85714285714286</c:v>
                </c:pt>
                <c:pt idx="641">
                  <c:v>106.14285714285714</c:v>
                </c:pt>
                <c:pt idx="642">
                  <c:v>107.42857142857143</c:v>
                </c:pt>
                <c:pt idx="643">
                  <c:v>108.71428571428571</c:v>
                </c:pt>
                <c:pt idx="644">
                  <c:v>107.57142857142857</c:v>
                </c:pt>
                <c:pt idx="645">
                  <c:v>108.42857142857143</c:v>
                </c:pt>
                <c:pt idx="646">
                  <c:v>109.28571428571429</c:v>
                </c:pt>
                <c:pt idx="647">
                  <c:v>110.42857142857143</c:v>
                </c:pt>
                <c:pt idx="648">
                  <c:v>112.28571428571429</c:v>
                </c:pt>
                <c:pt idx="649">
                  <c:v>113.57142857142857</c:v>
                </c:pt>
                <c:pt idx="650">
                  <c:v>114.14285714285714</c:v>
                </c:pt>
                <c:pt idx="651">
                  <c:v>115</c:v>
                </c:pt>
                <c:pt idx="652">
                  <c:v>115.42857142857143</c:v>
                </c:pt>
                <c:pt idx="653">
                  <c:v>116</c:v>
                </c:pt>
                <c:pt idx="654">
                  <c:v>116.42857142857143</c:v>
                </c:pt>
                <c:pt idx="655">
                  <c:v>116.14285714285714</c:v>
                </c:pt>
                <c:pt idx="656">
                  <c:v>115.85714285714286</c:v>
                </c:pt>
                <c:pt idx="657">
                  <c:v>116.28571428571429</c:v>
                </c:pt>
                <c:pt idx="658">
                  <c:v>117.28571428571429</c:v>
                </c:pt>
                <c:pt idx="659">
                  <c:v>118.28571428571429</c:v>
                </c:pt>
                <c:pt idx="660">
                  <c:v>119.28571428571429</c:v>
                </c:pt>
                <c:pt idx="661">
                  <c:v>120.42857142857143</c:v>
                </c:pt>
                <c:pt idx="662">
                  <c:v>121.57142857142857</c:v>
                </c:pt>
                <c:pt idx="663">
                  <c:v>122.71428571428571</c:v>
                </c:pt>
                <c:pt idx="664">
                  <c:v>124</c:v>
                </c:pt>
                <c:pt idx="665">
                  <c:v>125</c:v>
                </c:pt>
                <c:pt idx="666">
                  <c:v>126</c:v>
                </c:pt>
                <c:pt idx="667">
                  <c:v>127</c:v>
                </c:pt>
                <c:pt idx="668">
                  <c:v>125.57142857142857</c:v>
                </c:pt>
                <c:pt idx="669">
                  <c:v>124.28571428571429</c:v>
                </c:pt>
                <c:pt idx="670">
                  <c:v>124.71428571428571</c:v>
                </c:pt>
                <c:pt idx="671">
                  <c:v>125.14285714285714</c:v>
                </c:pt>
                <c:pt idx="672">
                  <c:v>124.71428571428571</c:v>
                </c:pt>
                <c:pt idx="673">
                  <c:v>124.28571428571429</c:v>
                </c:pt>
                <c:pt idx="674">
                  <c:v>124</c:v>
                </c:pt>
                <c:pt idx="675">
                  <c:v>126.14285714285714</c:v>
                </c:pt>
                <c:pt idx="676">
                  <c:v>127.85714285714286</c:v>
                </c:pt>
                <c:pt idx="677">
                  <c:v>127.71428571428571</c:v>
                </c:pt>
                <c:pt idx="678">
                  <c:v>124.42857142857143</c:v>
                </c:pt>
                <c:pt idx="679">
                  <c:v>121.85714285714286</c:v>
                </c:pt>
                <c:pt idx="680">
                  <c:v>119.14285714285714</c:v>
                </c:pt>
                <c:pt idx="681">
                  <c:v>116.14285714285714</c:v>
                </c:pt>
                <c:pt idx="682">
                  <c:v>113</c:v>
                </c:pt>
                <c:pt idx="683">
                  <c:v>110</c:v>
                </c:pt>
                <c:pt idx="684">
                  <c:v>107</c:v>
                </c:pt>
                <c:pt idx="685">
                  <c:v>106.85714285714286</c:v>
                </c:pt>
                <c:pt idx="686">
                  <c:v>106.42857142857143</c:v>
                </c:pt>
                <c:pt idx="687">
                  <c:v>106.14285714285714</c:v>
                </c:pt>
                <c:pt idx="688">
                  <c:v>105.57142857142857</c:v>
                </c:pt>
                <c:pt idx="689">
                  <c:v>105</c:v>
                </c:pt>
                <c:pt idx="690">
                  <c:v>104.85714285714286</c:v>
                </c:pt>
                <c:pt idx="691">
                  <c:v>104.57142857142857</c:v>
                </c:pt>
                <c:pt idx="692">
                  <c:v>104.28571428571429</c:v>
                </c:pt>
                <c:pt idx="693">
                  <c:v>104.57142857142857</c:v>
                </c:pt>
                <c:pt idx="694">
                  <c:v>104.28571428571429</c:v>
                </c:pt>
                <c:pt idx="695">
                  <c:v>104.14285714285714</c:v>
                </c:pt>
                <c:pt idx="696">
                  <c:v>104</c:v>
                </c:pt>
                <c:pt idx="697">
                  <c:v>104.71428571428571</c:v>
                </c:pt>
                <c:pt idx="698">
                  <c:v>105.57142857142857</c:v>
                </c:pt>
                <c:pt idx="699">
                  <c:v>105.85714285714286</c:v>
                </c:pt>
                <c:pt idx="700">
                  <c:v>105.42857142857143</c:v>
                </c:pt>
                <c:pt idx="701">
                  <c:v>106</c:v>
                </c:pt>
                <c:pt idx="702">
                  <c:v>106.14285714285714</c:v>
                </c:pt>
                <c:pt idx="703">
                  <c:v>106.71428571428571</c:v>
                </c:pt>
                <c:pt idx="704">
                  <c:v>106</c:v>
                </c:pt>
                <c:pt idx="705">
                  <c:v>104.57142857142857</c:v>
                </c:pt>
                <c:pt idx="706">
                  <c:v>104.57142857142857</c:v>
                </c:pt>
                <c:pt idx="707">
                  <c:v>104.14285714285714</c:v>
                </c:pt>
                <c:pt idx="708">
                  <c:v>103.14285714285714</c:v>
                </c:pt>
                <c:pt idx="709">
                  <c:v>102.57142857142857</c:v>
                </c:pt>
                <c:pt idx="710">
                  <c:v>101.85714285714286</c:v>
                </c:pt>
                <c:pt idx="711">
                  <c:v>101.28571428571429</c:v>
                </c:pt>
                <c:pt idx="712">
                  <c:v>101.57142857142857</c:v>
                </c:pt>
                <c:pt idx="713">
                  <c:v>101.28571428571429</c:v>
                </c:pt>
                <c:pt idx="714">
                  <c:v>102</c:v>
                </c:pt>
                <c:pt idx="715">
                  <c:v>102.71428571428571</c:v>
                </c:pt>
                <c:pt idx="716">
                  <c:v>105.57142857142857</c:v>
                </c:pt>
                <c:pt idx="717">
                  <c:v>105.85714285714286</c:v>
                </c:pt>
                <c:pt idx="718">
                  <c:v>107</c:v>
                </c:pt>
                <c:pt idx="719">
                  <c:v>108</c:v>
                </c:pt>
                <c:pt idx="720">
                  <c:v>108.14285714285714</c:v>
                </c:pt>
                <c:pt idx="721">
                  <c:v>108.28571428571429</c:v>
                </c:pt>
                <c:pt idx="722">
                  <c:v>108.57142857142857</c:v>
                </c:pt>
                <c:pt idx="723">
                  <c:v>106.71428571428571</c:v>
                </c:pt>
                <c:pt idx="724">
                  <c:v>107.28571428571429</c:v>
                </c:pt>
                <c:pt idx="725">
                  <c:v>106</c:v>
                </c:pt>
                <c:pt idx="726">
                  <c:v>105.28571428571429</c:v>
                </c:pt>
                <c:pt idx="727">
                  <c:v>105.71428571428571</c:v>
                </c:pt>
                <c:pt idx="728">
                  <c:v>105.85714285714286</c:v>
                </c:pt>
                <c:pt idx="729">
                  <c:v>106.14285714285714</c:v>
                </c:pt>
                <c:pt idx="730">
                  <c:v>106.57142857142857</c:v>
                </c:pt>
                <c:pt idx="731">
                  <c:v>106.71428571428571</c:v>
                </c:pt>
                <c:pt idx="732">
                  <c:v>107.14285714285714</c:v>
                </c:pt>
                <c:pt idx="733">
                  <c:v>107.71428571428571</c:v>
                </c:pt>
                <c:pt idx="734">
                  <c:v>110</c:v>
                </c:pt>
                <c:pt idx="735">
                  <c:v>113</c:v>
                </c:pt>
                <c:pt idx="736">
                  <c:v>115.14285714285714</c:v>
                </c:pt>
                <c:pt idx="737">
                  <c:v>117.28571428571429</c:v>
                </c:pt>
                <c:pt idx="738">
                  <c:v>119.57142857142857</c:v>
                </c:pt>
                <c:pt idx="739">
                  <c:v>120.57142857142857</c:v>
                </c:pt>
                <c:pt idx="740">
                  <c:v>120.28571428571429</c:v>
                </c:pt>
                <c:pt idx="741">
                  <c:v>117.85714285714286</c:v>
                </c:pt>
                <c:pt idx="742">
                  <c:v>114.85714285714286</c:v>
                </c:pt>
                <c:pt idx="743">
                  <c:v>113.71428571428571</c:v>
                </c:pt>
                <c:pt idx="744">
                  <c:v>111</c:v>
                </c:pt>
                <c:pt idx="745">
                  <c:v>108.28571428571429</c:v>
                </c:pt>
                <c:pt idx="746">
                  <c:v>107.57142857142857</c:v>
                </c:pt>
                <c:pt idx="747">
                  <c:v>107.57142857142857</c:v>
                </c:pt>
                <c:pt idx="748">
                  <c:v>107.71428571428571</c:v>
                </c:pt>
                <c:pt idx="749">
                  <c:v>107.71428571428571</c:v>
                </c:pt>
                <c:pt idx="750">
                  <c:v>106.42857142857143</c:v>
                </c:pt>
                <c:pt idx="751">
                  <c:v>106.57142857142857</c:v>
                </c:pt>
                <c:pt idx="752">
                  <c:v>106.71428571428571</c:v>
                </c:pt>
                <c:pt idx="753">
                  <c:v>106.57142857142857</c:v>
                </c:pt>
                <c:pt idx="754">
                  <c:v>106.28571428571429</c:v>
                </c:pt>
                <c:pt idx="755">
                  <c:v>104.14285714285714</c:v>
                </c:pt>
                <c:pt idx="756">
                  <c:v>102</c:v>
                </c:pt>
                <c:pt idx="757">
                  <c:v>99.857142857142861</c:v>
                </c:pt>
                <c:pt idx="758">
                  <c:v>98</c:v>
                </c:pt>
                <c:pt idx="759">
                  <c:v>96.142857142857139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'sm7'!$R$1</c:f>
              <c:strCache>
                <c:ptCount val="1"/>
                <c:pt idx="0">
                  <c:v>end1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'sm2'!$E:$E</c:f>
              <c:strCache>
                <c:ptCount val="764"/>
                <c:pt idx="0">
                  <c:v>Hour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13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14</c:v>
                </c:pt>
                <c:pt idx="374">
                  <c:v>14</c:v>
                </c:pt>
                <c:pt idx="375">
                  <c:v>14</c:v>
                </c:pt>
                <c:pt idx="376">
                  <c:v>14</c:v>
                </c:pt>
                <c:pt idx="377">
                  <c:v>14</c:v>
                </c:pt>
                <c:pt idx="378">
                  <c:v>14</c:v>
                </c:pt>
                <c:pt idx="379">
                  <c:v>14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16</c:v>
                </c:pt>
                <c:pt idx="399">
                  <c:v>16</c:v>
                </c:pt>
                <c:pt idx="400">
                  <c:v>16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18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</c:v>
                </c:pt>
                <c:pt idx="433">
                  <c:v>19</c:v>
                </c:pt>
                <c:pt idx="434">
                  <c:v>19</c:v>
                </c:pt>
                <c:pt idx="435">
                  <c:v>19</c:v>
                </c:pt>
                <c:pt idx="436">
                  <c:v>19</c:v>
                </c:pt>
                <c:pt idx="437">
                  <c:v>19</c:v>
                </c:pt>
                <c:pt idx="438">
                  <c:v>19</c:v>
                </c:pt>
                <c:pt idx="439">
                  <c:v>19</c:v>
                </c:pt>
                <c:pt idx="440">
                  <c:v>19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21</c:v>
                </c:pt>
                <c:pt idx="454">
                  <c:v>21</c:v>
                </c:pt>
                <c:pt idx="455">
                  <c:v>21</c:v>
                </c:pt>
                <c:pt idx="456">
                  <c:v>21</c:v>
                </c:pt>
                <c:pt idx="457">
                  <c:v>21</c:v>
                </c:pt>
                <c:pt idx="458">
                  <c:v>21</c:v>
                </c:pt>
                <c:pt idx="459">
                  <c:v>21</c:v>
                </c:pt>
                <c:pt idx="460">
                  <c:v>21</c:v>
                </c:pt>
                <c:pt idx="461">
                  <c:v>21</c:v>
                </c:pt>
                <c:pt idx="462">
                  <c:v>21</c:v>
                </c:pt>
                <c:pt idx="463">
                  <c:v>21</c:v>
                </c:pt>
                <c:pt idx="464">
                  <c:v>22</c:v>
                </c:pt>
                <c:pt idx="465">
                  <c:v>22</c:v>
                </c:pt>
                <c:pt idx="466">
                  <c:v>22</c:v>
                </c:pt>
                <c:pt idx="467">
                  <c:v>22</c:v>
                </c:pt>
                <c:pt idx="468">
                  <c:v>22</c:v>
                </c:pt>
                <c:pt idx="469">
                  <c:v>22</c:v>
                </c:pt>
                <c:pt idx="470">
                  <c:v>22</c:v>
                </c:pt>
                <c:pt idx="471">
                  <c:v>22</c:v>
                </c:pt>
                <c:pt idx="472">
                  <c:v>22</c:v>
                </c:pt>
                <c:pt idx="473">
                  <c:v>22</c:v>
                </c:pt>
                <c:pt idx="474">
                  <c:v>22</c:v>
                </c:pt>
                <c:pt idx="475">
                  <c:v>22</c:v>
                </c:pt>
                <c:pt idx="476">
                  <c:v>23</c:v>
                </c:pt>
                <c:pt idx="477">
                  <c:v>23</c:v>
                </c:pt>
                <c:pt idx="478">
                  <c:v>23</c:v>
                </c:pt>
                <c:pt idx="479">
                  <c:v>23</c:v>
                </c:pt>
                <c:pt idx="480">
                  <c:v>23</c:v>
                </c:pt>
                <c:pt idx="481">
                  <c:v>23</c:v>
                </c:pt>
                <c:pt idx="482">
                  <c:v>23</c:v>
                </c:pt>
                <c:pt idx="483">
                  <c:v>23</c:v>
                </c:pt>
                <c:pt idx="484">
                  <c:v>23</c:v>
                </c:pt>
                <c:pt idx="485">
                  <c:v>23</c:v>
                </c:pt>
                <c:pt idx="486">
                  <c:v>23</c:v>
                </c:pt>
                <c:pt idx="487">
                  <c:v>23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7</c:v>
                </c:pt>
                <c:pt idx="569">
                  <c:v>7</c:v>
                </c:pt>
                <c:pt idx="570">
                  <c:v>7</c:v>
                </c:pt>
                <c:pt idx="571">
                  <c:v>7</c:v>
                </c:pt>
                <c:pt idx="572">
                  <c:v>7</c:v>
                </c:pt>
                <c:pt idx="573">
                  <c:v>7</c:v>
                </c:pt>
                <c:pt idx="574">
                  <c:v>7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8</c:v>
                </c:pt>
                <c:pt idx="580">
                  <c:v>8</c:v>
                </c:pt>
                <c:pt idx="581">
                  <c:v>8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8</c:v>
                </c:pt>
                <c:pt idx="586">
                  <c:v>8</c:v>
                </c:pt>
                <c:pt idx="587">
                  <c:v>8</c:v>
                </c:pt>
                <c:pt idx="588">
                  <c:v>8</c:v>
                </c:pt>
                <c:pt idx="589">
                  <c:v>8</c:v>
                </c:pt>
                <c:pt idx="590">
                  <c:v>8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13</c:v>
                </c:pt>
                <c:pt idx="638">
                  <c:v>13</c:v>
                </c:pt>
                <c:pt idx="639">
                  <c:v>13</c:v>
                </c:pt>
                <c:pt idx="640">
                  <c:v>13</c:v>
                </c:pt>
                <c:pt idx="641">
                  <c:v>13</c:v>
                </c:pt>
                <c:pt idx="642">
                  <c:v>13</c:v>
                </c:pt>
                <c:pt idx="643">
                  <c:v>13</c:v>
                </c:pt>
                <c:pt idx="644">
                  <c:v>13</c:v>
                </c:pt>
                <c:pt idx="645">
                  <c:v>13</c:v>
                </c:pt>
                <c:pt idx="646">
                  <c:v>13</c:v>
                </c:pt>
                <c:pt idx="647">
                  <c:v>13</c:v>
                </c:pt>
                <c:pt idx="648">
                  <c:v>13</c:v>
                </c:pt>
                <c:pt idx="649">
                  <c:v>14</c:v>
                </c:pt>
                <c:pt idx="650">
                  <c:v>14</c:v>
                </c:pt>
                <c:pt idx="651">
                  <c:v>14</c:v>
                </c:pt>
                <c:pt idx="652">
                  <c:v>14</c:v>
                </c:pt>
                <c:pt idx="653">
                  <c:v>14</c:v>
                </c:pt>
                <c:pt idx="654">
                  <c:v>14</c:v>
                </c:pt>
                <c:pt idx="655">
                  <c:v>14</c:v>
                </c:pt>
                <c:pt idx="656">
                  <c:v>14</c:v>
                </c:pt>
                <c:pt idx="657">
                  <c:v>14</c:v>
                </c:pt>
                <c:pt idx="658">
                  <c:v>14</c:v>
                </c:pt>
                <c:pt idx="659">
                  <c:v>14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17</c:v>
                </c:pt>
                <c:pt idx="684">
                  <c:v>17</c:v>
                </c:pt>
                <c:pt idx="685">
                  <c:v>17</c:v>
                </c:pt>
                <c:pt idx="686">
                  <c:v>17</c:v>
                </c:pt>
                <c:pt idx="687">
                  <c:v>17</c:v>
                </c:pt>
                <c:pt idx="688">
                  <c:v>17</c:v>
                </c:pt>
                <c:pt idx="689">
                  <c:v>17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18</c:v>
                </c:pt>
                <c:pt idx="694">
                  <c:v>18</c:v>
                </c:pt>
                <c:pt idx="695">
                  <c:v>18</c:v>
                </c:pt>
                <c:pt idx="696">
                  <c:v>18</c:v>
                </c:pt>
                <c:pt idx="697">
                  <c:v>18</c:v>
                </c:pt>
                <c:pt idx="698">
                  <c:v>18</c:v>
                </c:pt>
                <c:pt idx="699">
                  <c:v>18</c:v>
                </c:pt>
                <c:pt idx="700">
                  <c:v>18</c:v>
                </c:pt>
                <c:pt idx="701">
                  <c:v>18</c:v>
                </c:pt>
                <c:pt idx="702">
                  <c:v>18</c:v>
                </c:pt>
                <c:pt idx="703">
                  <c:v>18</c:v>
                </c:pt>
                <c:pt idx="704">
                  <c:v>18</c:v>
                </c:pt>
                <c:pt idx="705">
                  <c:v>19</c:v>
                </c:pt>
                <c:pt idx="706">
                  <c:v>19</c:v>
                </c:pt>
                <c:pt idx="707">
                  <c:v>19</c:v>
                </c:pt>
                <c:pt idx="708">
                  <c:v>19</c:v>
                </c:pt>
                <c:pt idx="709">
                  <c:v>19</c:v>
                </c:pt>
                <c:pt idx="710">
                  <c:v>19</c:v>
                </c:pt>
                <c:pt idx="711">
                  <c:v>19</c:v>
                </c:pt>
                <c:pt idx="712">
                  <c:v>19</c:v>
                </c:pt>
                <c:pt idx="713">
                  <c:v>19</c:v>
                </c:pt>
                <c:pt idx="714">
                  <c:v>19</c:v>
                </c:pt>
                <c:pt idx="715">
                  <c:v>19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22</c:v>
                </c:pt>
                <c:pt idx="741">
                  <c:v>22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23</c:v>
                </c:pt>
                <c:pt idx="753">
                  <c:v>23</c:v>
                </c:pt>
                <c:pt idx="754">
                  <c:v>23</c:v>
                </c:pt>
                <c:pt idx="755">
                  <c:v>23</c:v>
                </c:pt>
                <c:pt idx="756">
                  <c:v>23</c:v>
                </c:pt>
                <c:pt idx="757">
                  <c:v>23</c:v>
                </c:pt>
                <c:pt idx="758">
                  <c:v>23</c:v>
                </c:pt>
                <c:pt idx="759">
                  <c:v>23</c:v>
                </c:pt>
                <c:pt idx="760">
                  <c:v>23</c:v>
                </c:pt>
                <c:pt idx="761">
                  <c:v>23</c:v>
                </c:pt>
                <c:pt idx="762">
                  <c:v>23</c:v>
                </c:pt>
                <c:pt idx="763">
                  <c:v>0</c:v>
                </c:pt>
              </c:strCache>
            </c:strRef>
          </c:cat>
          <c:val>
            <c:numRef>
              <c:f>'sm7'!$R$2:$R$764</c:f>
              <c:numCache>
                <c:formatCode>General</c:formatCode>
                <c:ptCount val="763"/>
                <c:pt idx="3">
                  <c:v>269.28571428571428</c:v>
                </c:pt>
                <c:pt idx="4">
                  <c:v>266.57142857142856</c:v>
                </c:pt>
                <c:pt idx="5">
                  <c:v>264</c:v>
                </c:pt>
                <c:pt idx="6">
                  <c:v>261.28571428571428</c:v>
                </c:pt>
                <c:pt idx="7">
                  <c:v>258.71428571428572</c:v>
                </c:pt>
                <c:pt idx="8">
                  <c:v>256.14285714285717</c:v>
                </c:pt>
                <c:pt idx="9">
                  <c:v>253.57142857142858</c:v>
                </c:pt>
                <c:pt idx="10">
                  <c:v>251.71428571428572</c:v>
                </c:pt>
                <c:pt idx="11">
                  <c:v>252.85714285714286</c:v>
                </c:pt>
                <c:pt idx="12">
                  <c:v>253</c:v>
                </c:pt>
                <c:pt idx="13">
                  <c:v>253.57142857142858</c:v>
                </c:pt>
                <c:pt idx="14">
                  <c:v>254.14285714285714</c:v>
                </c:pt>
                <c:pt idx="15">
                  <c:v>253.71428571428572</c:v>
                </c:pt>
                <c:pt idx="16">
                  <c:v>253.28571428571428</c:v>
                </c:pt>
                <c:pt idx="17">
                  <c:v>252.57142857142858</c:v>
                </c:pt>
                <c:pt idx="18">
                  <c:v>252.57142857142858</c:v>
                </c:pt>
                <c:pt idx="19">
                  <c:v>252.85714285714286</c:v>
                </c:pt>
                <c:pt idx="20">
                  <c:v>252.85714285714286</c:v>
                </c:pt>
                <c:pt idx="21">
                  <c:v>252.85714285714286</c:v>
                </c:pt>
                <c:pt idx="22">
                  <c:v>253.85714285714286</c:v>
                </c:pt>
                <c:pt idx="23">
                  <c:v>254.71428571428572</c:v>
                </c:pt>
                <c:pt idx="24">
                  <c:v>255.71428571428572</c:v>
                </c:pt>
                <c:pt idx="25">
                  <c:v>256</c:v>
                </c:pt>
                <c:pt idx="26">
                  <c:v>256.85714285714283</c:v>
                </c:pt>
                <c:pt idx="27">
                  <c:v>257.57142857142856</c:v>
                </c:pt>
                <c:pt idx="28">
                  <c:v>258.28571428571428</c:v>
                </c:pt>
                <c:pt idx="29">
                  <c:v>258.85714285714283</c:v>
                </c:pt>
                <c:pt idx="30">
                  <c:v>259.42857142857144</c:v>
                </c:pt>
                <c:pt idx="31">
                  <c:v>259.71428571428572</c:v>
                </c:pt>
                <c:pt idx="32">
                  <c:v>260</c:v>
                </c:pt>
                <c:pt idx="33">
                  <c:v>260.28571428571428</c:v>
                </c:pt>
                <c:pt idx="34">
                  <c:v>260.71428571428572</c:v>
                </c:pt>
                <c:pt idx="35">
                  <c:v>261.14285714285717</c:v>
                </c:pt>
                <c:pt idx="36">
                  <c:v>261.71428571428572</c:v>
                </c:pt>
                <c:pt idx="37">
                  <c:v>262.14285714285717</c:v>
                </c:pt>
                <c:pt idx="38">
                  <c:v>262.71428571428572</c:v>
                </c:pt>
                <c:pt idx="39">
                  <c:v>263.42857142857144</c:v>
                </c:pt>
                <c:pt idx="40">
                  <c:v>264.14285714285717</c:v>
                </c:pt>
                <c:pt idx="41">
                  <c:v>264.71428571428572</c:v>
                </c:pt>
                <c:pt idx="42">
                  <c:v>265.14285714285717</c:v>
                </c:pt>
                <c:pt idx="43">
                  <c:v>265.42857142857144</c:v>
                </c:pt>
                <c:pt idx="44">
                  <c:v>265.28571428571428</c:v>
                </c:pt>
                <c:pt idx="45">
                  <c:v>265.42857142857144</c:v>
                </c:pt>
                <c:pt idx="46">
                  <c:v>265.57142857142856</c:v>
                </c:pt>
                <c:pt idx="47">
                  <c:v>265</c:v>
                </c:pt>
                <c:pt idx="48">
                  <c:v>264.57142857142856</c:v>
                </c:pt>
                <c:pt idx="49">
                  <c:v>264.28571428571428</c:v>
                </c:pt>
                <c:pt idx="50">
                  <c:v>264</c:v>
                </c:pt>
                <c:pt idx="51">
                  <c:v>264.28571428571428</c:v>
                </c:pt>
                <c:pt idx="52">
                  <c:v>264.42857142857144</c:v>
                </c:pt>
                <c:pt idx="53">
                  <c:v>264.85714285714283</c:v>
                </c:pt>
                <c:pt idx="54">
                  <c:v>266.28571428571428</c:v>
                </c:pt>
                <c:pt idx="55">
                  <c:v>267</c:v>
                </c:pt>
                <c:pt idx="56">
                  <c:v>267.14285714285717</c:v>
                </c:pt>
                <c:pt idx="57">
                  <c:v>268.42857142857144</c:v>
                </c:pt>
                <c:pt idx="58">
                  <c:v>269.14285714285717</c:v>
                </c:pt>
                <c:pt idx="59">
                  <c:v>269.85714285714283</c:v>
                </c:pt>
                <c:pt idx="60">
                  <c:v>269.57142857142856</c:v>
                </c:pt>
                <c:pt idx="61">
                  <c:v>269</c:v>
                </c:pt>
                <c:pt idx="62">
                  <c:v>269.14285714285717</c:v>
                </c:pt>
                <c:pt idx="63">
                  <c:v>269.57142857142856</c:v>
                </c:pt>
                <c:pt idx="64">
                  <c:v>269.71428571428572</c:v>
                </c:pt>
                <c:pt idx="65">
                  <c:v>269.85714285714283</c:v>
                </c:pt>
                <c:pt idx="66">
                  <c:v>269.71428571428572</c:v>
                </c:pt>
                <c:pt idx="67">
                  <c:v>270.42857142857144</c:v>
                </c:pt>
                <c:pt idx="68">
                  <c:v>270.85714285714283</c:v>
                </c:pt>
                <c:pt idx="69">
                  <c:v>271.28571428571428</c:v>
                </c:pt>
                <c:pt idx="70">
                  <c:v>272</c:v>
                </c:pt>
                <c:pt idx="71">
                  <c:v>271.42857142857144</c:v>
                </c:pt>
                <c:pt idx="72">
                  <c:v>271.85714285714283</c:v>
                </c:pt>
                <c:pt idx="73">
                  <c:v>272.28571428571428</c:v>
                </c:pt>
                <c:pt idx="74">
                  <c:v>272.71428571428572</c:v>
                </c:pt>
                <c:pt idx="75">
                  <c:v>273</c:v>
                </c:pt>
                <c:pt idx="76">
                  <c:v>270.71428571428572</c:v>
                </c:pt>
                <c:pt idx="77">
                  <c:v>270.85714285714283</c:v>
                </c:pt>
                <c:pt idx="78">
                  <c:v>271.42857142857144</c:v>
                </c:pt>
                <c:pt idx="79">
                  <c:v>268.85714285714283</c:v>
                </c:pt>
                <c:pt idx="80">
                  <c:v>268.28571428571428</c:v>
                </c:pt>
                <c:pt idx="81">
                  <c:v>265.71428571428572</c:v>
                </c:pt>
                <c:pt idx="82">
                  <c:v>265.85714285714283</c:v>
                </c:pt>
                <c:pt idx="83">
                  <c:v>266</c:v>
                </c:pt>
                <c:pt idx="84">
                  <c:v>265.57142857142856</c:v>
                </c:pt>
                <c:pt idx="85">
                  <c:v>262.85714285714283</c:v>
                </c:pt>
                <c:pt idx="86">
                  <c:v>265</c:v>
                </c:pt>
                <c:pt idx="87">
                  <c:v>262.28571428571428</c:v>
                </c:pt>
                <c:pt idx="88">
                  <c:v>262.14285714285717</c:v>
                </c:pt>
                <c:pt idx="89">
                  <c:v>261.85714285714283</c:v>
                </c:pt>
                <c:pt idx="90">
                  <c:v>261.85714285714283</c:v>
                </c:pt>
                <c:pt idx="91">
                  <c:v>261.71428571428572</c:v>
                </c:pt>
                <c:pt idx="92">
                  <c:v>262</c:v>
                </c:pt>
                <c:pt idx="93">
                  <c:v>262.57142857142856</c:v>
                </c:pt>
                <c:pt idx="94">
                  <c:v>265.85714285714283</c:v>
                </c:pt>
                <c:pt idx="95">
                  <c:v>265</c:v>
                </c:pt>
                <c:pt idx="96">
                  <c:v>265.28571428571428</c:v>
                </c:pt>
                <c:pt idx="97">
                  <c:v>267.85714285714283</c:v>
                </c:pt>
                <c:pt idx="98">
                  <c:v>268.71428571428572</c:v>
                </c:pt>
                <c:pt idx="99">
                  <c:v>271.42857142857144</c:v>
                </c:pt>
                <c:pt idx="100">
                  <c:v>271.71428571428572</c:v>
                </c:pt>
                <c:pt idx="101">
                  <c:v>271.71428571428572</c:v>
                </c:pt>
                <c:pt idx="102">
                  <c:v>276</c:v>
                </c:pt>
                <c:pt idx="103">
                  <c:v>278.14285714285717</c:v>
                </c:pt>
                <c:pt idx="104">
                  <c:v>279</c:v>
                </c:pt>
                <c:pt idx="105">
                  <c:v>280</c:v>
                </c:pt>
                <c:pt idx="106">
                  <c:v>280.71428571428572</c:v>
                </c:pt>
                <c:pt idx="107">
                  <c:v>281.57142857142856</c:v>
                </c:pt>
                <c:pt idx="108">
                  <c:v>282.85714285714283</c:v>
                </c:pt>
                <c:pt idx="109">
                  <c:v>283.57142857142856</c:v>
                </c:pt>
                <c:pt idx="110">
                  <c:v>283.14285714285717</c:v>
                </c:pt>
                <c:pt idx="111">
                  <c:v>284</c:v>
                </c:pt>
                <c:pt idx="112">
                  <c:v>283.57142857142856</c:v>
                </c:pt>
                <c:pt idx="113">
                  <c:v>284.57142857142856</c:v>
                </c:pt>
                <c:pt idx="114">
                  <c:v>281.14285714285717</c:v>
                </c:pt>
                <c:pt idx="115">
                  <c:v>278</c:v>
                </c:pt>
                <c:pt idx="116">
                  <c:v>274.57142857142856</c:v>
                </c:pt>
                <c:pt idx="117">
                  <c:v>271</c:v>
                </c:pt>
                <c:pt idx="118">
                  <c:v>267.28571428571428</c:v>
                </c:pt>
                <c:pt idx="119">
                  <c:v>264.71428571428572</c:v>
                </c:pt>
                <c:pt idx="120">
                  <c:v>260.85714285714283</c:v>
                </c:pt>
                <c:pt idx="121">
                  <c:v>264.42857142857144</c:v>
                </c:pt>
                <c:pt idx="122">
                  <c:v>268</c:v>
                </c:pt>
                <c:pt idx="123">
                  <c:v>271.57142857142856</c:v>
                </c:pt>
                <c:pt idx="124">
                  <c:v>275.28571428571428</c:v>
                </c:pt>
                <c:pt idx="125">
                  <c:v>279.14285714285717</c:v>
                </c:pt>
                <c:pt idx="126">
                  <c:v>283.28571428571428</c:v>
                </c:pt>
                <c:pt idx="127">
                  <c:v>287.57142857142856</c:v>
                </c:pt>
                <c:pt idx="128">
                  <c:v>289.14285714285717</c:v>
                </c:pt>
                <c:pt idx="129">
                  <c:v>294.42857142857144</c:v>
                </c:pt>
                <c:pt idx="130">
                  <c:v>299.28571428571428</c:v>
                </c:pt>
                <c:pt idx="131">
                  <c:v>297</c:v>
                </c:pt>
                <c:pt idx="132">
                  <c:v>294.71428571428572</c:v>
                </c:pt>
                <c:pt idx="133">
                  <c:v>294.71428571428572</c:v>
                </c:pt>
                <c:pt idx="134">
                  <c:v>292.14285714285717</c:v>
                </c:pt>
                <c:pt idx="135">
                  <c:v>289.28571428571428</c:v>
                </c:pt>
                <c:pt idx="136">
                  <c:v>284.57142857142856</c:v>
                </c:pt>
                <c:pt idx="137">
                  <c:v>279.71428571428572</c:v>
                </c:pt>
                <c:pt idx="138">
                  <c:v>282.28571428571428</c:v>
                </c:pt>
                <c:pt idx="139">
                  <c:v>285.85714285714283</c:v>
                </c:pt>
                <c:pt idx="140">
                  <c:v>285.28571428571428</c:v>
                </c:pt>
                <c:pt idx="141">
                  <c:v>285.57142857142856</c:v>
                </c:pt>
                <c:pt idx="142">
                  <c:v>286.14285714285717</c:v>
                </c:pt>
                <c:pt idx="143">
                  <c:v>284.71428571428572</c:v>
                </c:pt>
                <c:pt idx="144">
                  <c:v>285.28571428571428</c:v>
                </c:pt>
                <c:pt idx="145">
                  <c:v>285.57142857142856</c:v>
                </c:pt>
                <c:pt idx="146">
                  <c:v>285</c:v>
                </c:pt>
                <c:pt idx="147">
                  <c:v>286.14285714285717</c:v>
                </c:pt>
                <c:pt idx="148">
                  <c:v>289.14285714285717</c:v>
                </c:pt>
                <c:pt idx="149">
                  <c:v>292</c:v>
                </c:pt>
                <c:pt idx="150">
                  <c:v>295.14285714285717</c:v>
                </c:pt>
                <c:pt idx="151">
                  <c:v>297.28571428571428</c:v>
                </c:pt>
                <c:pt idx="152">
                  <c:v>299.42857142857144</c:v>
                </c:pt>
                <c:pt idx="153">
                  <c:v>297</c:v>
                </c:pt>
                <c:pt idx="154">
                  <c:v>295.85714285714283</c:v>
                </c:pt>
                <c:pt idx="155">
                  <c:v>296.85714285714283</c:v>
                </c:pt>
                <c:pt idx="156">
                  <c:v>297.71428571428572</c:v>
                </c:pt>
                <c:pt idx="157">
                  <c:v>298.57142857142856</c:v>
                </c:pt>
                <c:pt idx="158">
                  <c:v>298.85714285714283</c:v>
                </c:pt>
                <c:pt idx="159">
                  <c:v>299.42857142857144</c:v>
                </c:pt>
                <c:pt idx="160">
                  <c:v>304.42857142857144</c:v>
                </c:pt>
                <c:pt idx="161">
                  <c:v>305.85714285714283</c:v>
                </c:pt>
                <c:pt idx="162">
                  <c:v>303.71428571428572</c:v>
                </c:pt>
                <c:pt idx="163">
                  <c:v>304.85714285714283</c:v>
                </c:pt>
                <c:pt idx="164">
                  <c:v>305.85714285714283</c:v>
                </c:pt>
                <c:pt idx="165">
                  <c:v>306.85714285714283</c:v>
                </c:pt>
                <c:pt idx="166">
                  <c:v>307.42857142857144</c:v>
                </c:pt>
                <c:pt idx="167">
                  <c:v>308</c:v>
                </c:pt>
                <c:pt idx="168">
                  <c:v>310.71428571428572</c:v>
                </c:pt>
                <c:pt idx="169">
                  <c:v>314.57142857142856</c:v>
                </c:pt>
                <c:pt idx="170">
                  <c:v>311.85714285714283</c:v>
                </c:pt>
                <c:pt idx="171">
                  <c:v>309.57142857142856</c:v>
                </c:pt>
                <c:pt idx="172">
                  <c:v>306.57142857142856</c:v>
                </c:pt>
                <c:pt idx="173">
                  <c:v>302.28571428571428</c:v>
                </c:pt>
                <c:pt idx="174">
                  <c:v>296</c:v>
                </c:pt>
                <c:pt idx="175">
                  <c:v>290.57142857142856</c:v>
                </c:pt>
                <c:pt idx="176">
                  <c:v>286.42857142857144</c:v>
                </c:pt>
                <c:pt idx="177">
                  <c:v>284.28571428571428</c:v>
                </c:pt>
                <c:pt idx="178">
                  <c:v>282.85714285714283</c:v>
                </c:pt>
                <c:pt idx="179">
                  <c:v>281</c:v>
                </c:pt>
                <c:pt idx="180">
                  <c:v>281.71428571428572</c:v>
                </c:pt>
                <c:pt idx="181">
                  <c:v>284.85714285714283</c:v>
                </c:pt>
                <c:pt idx="182">
                  <c:v>289.42857142857144</c:v>
                </c:pt>
                <c:pt idx="183">
                  <c:v>290.42857142857144</c:v>
                </c:pt>
                <c:pt idx="184">
                  <c:v>292.57142857142856</c:v>
                </c:pt>
                <c:pt idx="185">
                  <c:v>293.57142857142856</c:v>
                </c:pt>
                <c:pt idx="186">
                  <c:v>298.28571428571428</c:v>
                </c:pt>
                <c:pt idx="187">
                  <c:v>299</c:v>
                </c:pt>
                <c:pt idx="188">
                  <c:v>302</c:v>
                </c:pt>
                <c:pt idx="189">
                  <c:v>299.14285714285717</c:v>
                </c:pt>
                <c:pt idx="190">
                  <c:v>297</c:v>
                </c:pt>
                <c:pt idx="191">
                  <c:v>295.14285714285717</c:v>
                </c:pt>
                <c:pt idx="192">
                  <c:v>293.42857142857144</c:v>
                </c:pt>
                <c:pt idx="193">
                  <c:v>289</c:v>
                </c:pt>
                <c:pt idx="194">
                  <c:v>287.42857142857144</c:v>
                </c:pt>
                <c:pt idx="195">
                  <c:v>283</c:v>
                </c:pt>
                <c:pt idx="196">
                  <c:v>279.85714285714283</c:v>
                </c:pt>
                <c:pt idx="197">
                  <c:v>279</c:v>
                </c:pt>
                <c:pt idx="198">
                  <c:v>277.71428571428572</c:v>
                </c:pt>
                <c:pt idx="199">
                  <c:v>277.71428571428572</c:v>
                </c:pt>
                <c:pt idx="200">
                  <c:v>277.71428571428572</c:v>
                </c:pt>
                <c:pt idx="201">
                  <c:v>277.85714285714283</c:v>
                </c:pt>
                <c:pt idx="202">
                  <c:v>276.42857142857144</c:v>
                </c:pt>
                <c:pt idx="203">
                  <c:v>278.71428571428572</c:v>
                </c:pt>
                <c:pt idx="204">
                  <c:v>278.71428571428572</c:v>
                </c:pt>
                <c:pt idx="205">
                  <c:v>280.57142857142856</c:v>
                </c:pt>
                <c:pt idx="206">
                  <c:v>280.85714285714283</c:v>
                </c:pt>
                <c:pt idx="207">
                  <c:v>281.42857142857144</c:v>
                </c:pt>
                <c:pt idx="208">
                  <c:v>281.57142857142856</c:v>
                </c:pt>
                <c:pt idx="209">
                  <c:v>283.57142857142856</c:v>
                </c:pt>
                <c:pt idx="210">
                  <c:v>283.71428571428572</c:v>
                </c:pt>
                <c:pt idx="211">
                  <c:v>285.42857142857144</c:v>
                </c:pt>
                <c:pt idx="212">
                  <c:v>285.14285714285717</c:v>
                </c:pt>
                <c:pt idx="213">
                  <c:v>285</c:v>
                </c:pt>
                <c:pt idx="214">
                  <c:v>283.85714285714283</c:v>
                </c:pt>
                <c:pt idx="215">
                  <c:v>282.85714285714283</c:v>
                </c:pt>
                <c:pt idx="216">
                  <c:v>281.71428571428572</c:v>
                </c:pt>
                <c:pt idx="217">
                  <c:v>280.85714285714283</c:v>
                </c:pt>
                <c:pt idx="218">
                  <c:v>280.14285714285717</c:v>
                </c:pt>
                <c:pt idx="219">
                  <c:v>279.71428571428572</c:v>
                </c:pt>
                <c:pt idx="220">
                  <c:v>280.14285714285717</c:v>
                </c:pt>
                <c:pt idx="221">
                  <c:v>281.42857142857144</c:v>
                </c:pt>
                <c:pt idx="222">
                  <c:v>281.71428571428572</c:v>
                </c:pt>
                <c:pt idx="223">
                  <c:v>282.14285714285717</c:v>
                </c:pt>
                <c:pt idx="224">
                  <c:v>282.42857142857144</c:v>
                </c:pt>
                <c:pt idx="225">
                  <c:v>282.57142857142856</c:v>
                </c:pt>
                <c:pt idx="226">
                  <c:v>283.28571428571428</c:v>
                </c:pt>
                <c:pt idx="227">
                  <c:v>282.85714285714283</c:v>
                </c:pt>
                <c:pt idx="228">
                  <c:v>282.57142857142856</c:v>
                </c:pt>
                <c:pt idx="229">
                  <c:v>283.42857142857144</c:v>
                </c:pt>
                <c:pt idx="230">
                  <c:v>284</c:v>
                </c:pt>
                <c:pt idx="231">
                  <c:v>285.14285714285717</c:v>
                </c:pt>
                <c:pt idx="232">
                  <c:v>286.28571428571428</c:v>
                </c:pt>
                <c:pt idx="233">
                  <c:v>287</c:v>
                </c:pt>
                <c:pt idx="234">
                  <c:v>287</c:v>
                </c:pt>
                <c:pt idx="235">
                  <c:v>287.85714285714283</c:v>
                </c:pt>
                <c:pt idx="236">
                  <c:v>288.57142857142856</c:v>
                </c:pt>
                <c:pt idx="237">
                  <c:v>289.42857142857144</c:v>
                </c:pt>
                <c:pt idx="238">
                  <c:v>289.85714285714283</c:v>
                </c:pt>
                <c:pt idx="239">
                  <c:v>290.42857142857144</c:v>
                </c:pt>
                <c:pt idx="240">
                  <c:v>290.85714285714283</c:v>
                </c:pt>
                <c:pt idx="241">
                  <c:v>292.28571428571428</c:v>
                </c:pt>
                <c:pt idx="242">
                  <c:v>292.57142857142856</c:v>
                </c:pt>
                <c:pt idx="243">
                  <c:v>293</c:v>
                </c:pt>
                <c:pt idx="244">
                  <c:v>293.14285714285717</c:v>
                </c:pt>
                <c:pt idx="245">
                  <c:v>293.28571428571428</c:v>
                </c:pt>
                <c:pt idx="246">
                  <c:v>293.42857142857144</c:v>
                </c:pt>
                <c:pt idx="247">
                  <c:v>293.57142857142856</c:v>
                </c:pt>
                <c:pt idx="248">
                  <c:v>293.71428571428572</c:v>
                </c:pt>
                <c:pt idx="249">
                  <c:v>294.14285714285717</c:v>
                </c:pt>
                <c:pt idx="250">
                  <c:v>294.28571428571428</c:v>
                </c:pt>
                <c:pt idx="251">
                  <c:v>294.28571428571428</c:v>
                </c:pt>
                <c:pt idx="252">
                  <c:v>294.28571428571428</c:v>
                </c:pt>
                <c:pt idx="253">
                  <c:v>294.28571428571428</c:v>
                </c:pt>
                <c:pt idx="254">
                  <c:v>294.28571428571428</c:v>
                </c:pt>
                <c:pt idx="255">
                  <c:v>294.14285714285717</c:v>
                </c:pt>
                <c:pt idx="256">
                  <c:v>294.14285714285717</c:v>
                </c:pt>
                <c:pt idx="257">
                  <c:v>294.42857142857144</c:v>
                </c:pt>
                <c:pt idx="258">
                  <c:v>294.71428571428572</c:v>
                </c:pt>
                <c:pt idx="259">
                  <c:v>295.28571428571428</c:v>
                </c:pt>
                <c:pt idx="260">
                  <c:v>293.85714285714283</c:v>
                </c:pt>
                <c:pt idx="261">
                  <c:v>294.14285714285717</c:v>
                </c:pt>
                <c:pt idx="262">
                  <c:v>294.42857142857144</c:v>
                </c:pt>
                <c:pt idx="263">
                  <c:v>294.42857142857144</c:v>
                </c:pt>
                <c:pt idx="264">
                  <c:v>294.28571428571428</c:v>
                </c:pt>
                <c:pt idx="265">
                  <c:v>293.14285714285717</c:v>
                </c:pt>
                <c:pt idx="266">
                  <c:v>291.71428571428572</c:v>
                </c:pt>
                <c:pt idx="267">
                  <c:v>291.85714285714283</c:v>
                </c:pt>
                <c:pt idx="268">
                  <c:v>290</c:v>
                </c:pt>
                <c:pt idx="269">
                  <c:v>288.14285714285717</c:v>
                </c:pt>
                <c:pt idx="270">
                  <c:v>287</c:v>
                </c:pt>
                <c:pt idx="271">
                  <c:v>285.14285714285717</c:v>
                </c:pt>
                <c:pt idx="272">
                  <c:v>284.85714285714283</c:v>
                </c:pt>
                <c:pt idx="273">
                  <c:v>284.42857142857144</c:v>
                </c:pt>
                <c:pt idx="274">
                  <c:v>284.28571428571428</c:v>
                </c:pt>
                <c:pt idx="275">
                  <c:v>285.71428571428572</c:v>
                </c:pt>
                <c:pt idx="276">
                  <c:v>285.71428571428572</c:v>
                </c:pt>
                <c:pt idx="277">
                  <c:v>292.14285714285717</c:v>
                </c:pt>
                <c:pt idx="278">
                  <c:v>292.42857142857144</c:v>
                </c:pt>
                <c:pt idx="279">
                  <c:v>292.85714285714283</c:v>
                </c:pt>
                <c:pt idx="280">
                  <c:v>293.14285714285717</c:v>
                </c:pt>
                <c:pt idx="281">
                  <c:v>293.42857142857144</c:v>
                </c:pt>
                <c:pt idx="282">
                  <c:v>293</c:v>
                </c:pt>
                <c:pt idx="283">
                  <c:v>293.57142857142856</c:v>
                </c:pt>
                <c:pt idx="284">
                  <c:v>289.71428571428572</c:v>
                </c:pt>
                <c:pt idx="285">
                  <c:v>290.14285714285717</c:v>
                </c:pt>
                <c:pt idx="286">
                  <c:v>290.42857142857144</c:v>
                </c:pt>
                <c:pt idx="287">
                  <c:v>290.85714285714283</c:v>
                </c:pt>
                <c:pt idx="288">
                  <c:v>291.57142857142856</c:v>
                </c:pt>
                <c:pt idx="289">
                  <c:v>291.28571428571428</c:v>
                </c:pt>
                <c:pt idx="290">
                  <c:v>298.28571428571428</c:v>
                </c:pt>
                <c:pt idx="291">
                  <c:v>295.85714285714283</c:v>
                </c:pt>
                <c:pt idx="292">
                  <c:v>296</c:v>
                </c:pt>
                <c:pt idx="293">
                  <c:v>296</c:v>
                </c:pt>
                <c:pt idx="294">
                  <c:v>296.14285714285717</c:v>
                </c:pt>
                <c:pt idx="295">
                  <c:v>296.14285714285717</c:v>
                </c:pt>
                <c:pt idx="296">
                  <c:v>296.57142857142856</c:v>
                </c:pt>
                <c:pt idx="297">
                  <c:v>290.28571428571428</c:v>
                </c:pt>
                <c:pt idx="298">
                  <c:v>290.71428571428572</c:v>
                </c:pt>
                <c:pt idx="299">
                  <c:v>291.14285714285717</c:v>
                </c:pt>
                <c:pt idx="300">
                  <c:v>292.28571428571428</c:v>
                </c:pt>
                <c:pt idx="301">
                  <c:v>293.57142857142856</c:v>
                </c:pt>
                <c:pt idx="302">
                  <c:v>300.14285714285717</c:v>
                </c:pt>
                <c:pt idx="303">
                  <c:v>306.71428571428572</c:v>
                </c:pt>
                <c:pt idx="304">
                  <c:v>313.28571428571428</c:v>
                </c:pt>
                <c:pt idx="305">
                  <c:v>319.85714285714283</c:v>
                </c:pt>
                <c:pt idx="306">
                  <c:v>326.42857142857144</c:v>
                </c:pt>
                <c:pt idx="307">
                  <c:v>331.57142857142856</c:v>
                </c:pt>
                <c:pt idx="308">
                  <c:v>337.28571428571428</c:v>
                </c:pt>
                <c:pt idx="309">
                  <c:v>338.71428571428572</c:v>
                </c:pt>
                <c:pt idx="310">
                  <c:v>340.57142857142856</c:v>
                </c:pt>
                <c:pt idx="311">
                  <c:v>342</c:v>
                </c:pt>
                <c:pt idx="312">
                  <c:v>342.57142857142856</c:v>
                </c:pt>
                <c:pt idx="313">
                  <c:v>343.71428571428572</c:v>
                </c:pt>
                <c:pt idx="314">
                  <c:v>345.71428571428572</c:v>
                </c:pt>
                <c:pt idx="315">
                  <c:v>347</c:v>
                </c:pt>
                <c:pt idx="316">
                  <c:v>347.28571428571428</c:v>
                </c:pt>
                <c:pt idx="317">
                  <c:v>347.14285714285717</c:v>
                </c:pt>
                <c:pt idx="318">
                  <c:v>347.57142857142856</c:v>
                </c:pt>
                <c:pt idx="319">
                  <c:v>348.85714285714283</c:v>
                </c:pt>
                <c:pt idx="320">
                  <c:v>349.71428571428572</c:v>
                </c:pt>
                <c:pt idx="321">
                  <c:v>350.28571428571428</c:v>
                </c:pt>
                <c:pt idx="322">
                  <c:v>342.71428571428572</c:v>
                </c:pt>
                <c:pt idx="323">
                  <c:v>343.28571428571428</c:v>
                </c:pt>
                <c:pt idx="324">
                  <c:v>344</c:v>
                </c:pt>
                <c:pt idx="325">
                  <c:v>336</c:v>
                </c:pt>
                <c:pt idx="326">
                  <c:v>336.42857142857144</c:v>
                </c:pt>
                <c:pt idx="327">
                  <c:v>336.85714285714283</c:v>
                </c:pt>
                <c:pt idx="328">
                  <c:v>337.42857142857144</c:v>
                </c:pt>
                <c:pt idx="329">
                  <c:v>346.14285714285717</c:v>
                </c:pt>
                <c:pt idx="330">
                  <c:v>344.85714285714283</c:v>
                </c:pt>
                <c:pt idx="331">
                  <c:v>343.42857142857144</c:v>
                </c:pt>
                <c:pt idx="332">
                  <c:v>350.57142857142856</c:v>
                </c:pt>
                <c:pt idx="333">
                  <c:v>349.28571428571428</c:v>
                </c:pt>
                <c:pt idx="334">
                  <c:v>348.85714285714283</c:v>
                </c:pt>
                <c:pt idx="335">
                  <c:v>348.42857142857144</c:v>
                </c:pt>
                <c:pt idx="336">
                  <c:v>339.42857142857144</c:v>
                </c:pt>
                <c:pt idx="337">
                  <c:v>340</c:v>
                </c:pt>
                <c:pt idx="338">
                  <c:v>342.28571428571428</c:v>
                </c:pt>
                <c:pt idx="339">
                  <c:v>341.85714285714283</c:v>
                </c:pt>
                <c:pt idx="340">
                  <c:v>334.57142857142856</c:v>
                </c:pt>
                <c:pt idx="341">
                  <c:v>336.14285714285717</c:v>
                </c:pt>
                <c:pt idx="342">
                  <c:v>337.57142857142856</c:v>
                </c:pt>
                <c:pt idx="343">
                  <c:v>345.57142857142856</c:v>
                </c:pt>
                <c:pt idx="344">
                  <c:v>345.71428571428572</c:v>
                </c:pt>
                <c:pt idx="345">
                  <c:v>344.42857142857144</c:v>
                </c:pt>
                <c:pt idx="346">
                  <c:v>345.85714285714283</c:v>
                </c:pt>
                <c:pt idx="347">
                  <c:v>353.57142857142856</c:v>
                </c:pt>
                <c:pt idx="348">
                  <c:v>354.28571428571428</c:v>
                </c:pt>
                <c:pt idx="349">
                  <c:v>353.71428571428572</c:v>
                </c:pt>
                <c:pt idx="350">
                  <c:v>355.14285714285717</c:v>
                </c:pt>
                <c:pt idx="351">
                  <c:v>356.71428571428572</c:v>
                </c:pt>
                <c:pt idx="352">
                  <c:v>358</c:v>
                </c:pt>
                <c:pt idx="353">
                  <c:v>359.14285714285717</c:v>
                </c:pt>
                <c:pt idx="354">
                  <c:v>360.14285714285717</c:v>
                </c:pt>
                <c:pt idx="355">
                  <c:v>358.28571428571428</c:v>
                </c:pt>
                <c:pt idx="356">
                  <c:v>357.85714285714283</c:v>
                </c:pt>
                <c:pt idx="357">
                  <c:v>357.42857142857144</c:v>
                </c:pt>
                <c:pt idx="358">
                  <c:v>357</c:v>
                </c:pt>
                <c:pt idx="359">
                  <c:v>356.71428571428572</c:v>
                </c:pt>
                <c:pt idx="360">
                  <c:v>356.42857142857144</c:v>
                </c:pt>
                <c:pt idx="361">
                  <c:v>357</c:v>
                </c:pt>
                <c:pt idx="362">
                  <c:v>357.42857142857144</c:v>
                </c:pt>
                <c:pt idx="363">
                  <c:v>357.71428571428572</c:v>
                </c:pt>
                <c:pt idx="364">
                  <c:v>358.14285714285717</c:v>
                </c:pt>
                <c:pt idx="365">
                  <c:v>358.42857142857144</c:v>
                </c:pt>
                <c:pt idx="366">
                  <c:v>358.57142857142856</c:v>
                </c:pt>
                <c:pt idx="367">
                  <c:v>358.71428571428572</c:v>
                </c:pt>
                <c:pt idx="368">
                  <c:v>359.57142857142856</c:v>
                </c:pt>
                <c:pt idx="369">
                  <c:v>359.14285714285717</c:v>
                </c:pt>
                <c:pt idx="370">
                  <c:v>359.42857142857144</c:v>
                </c:pt>
                <c:pt idx="371">
                  <c:v>359</c:v>
                </c:pt>
                <c:pt idx="372">
                  <c:v>359.14285714285717</c:v>
                </c:pt>
                <c:pt idx="373">
                  <c:v>359.42857142857144</c:v>
                </c:pt>
                <c:pt idx="374">
                  <c:v>359.85714285714283</c:v>
                </c:pt>
                <c:pt idx="375">
                  <c:v>359.42857142857144</c:v>
                </c:pt>
                <c:pt idx="376">
                  <c:v>359.28571428571428</c:v>
                </c:pt>
                <c:pt idx="377">
                  <c:v>359.71428571428572</c:v>
                </c:pt>
                <c:pt idx="378">
                  <c:v>360.71428571428572</c:v>
                </c:pt>
                <c:pt idx="379">
                  <c:v>361.14285714285717</c:v>
                </c:pt>
                <c:pt idx="380">
                  <c:v>361.57142857142856</c:v>
                </c:pt>
                <c:pt idx="381">
                  <c:v>361.42857142857144</c:v>
                </c:pt>
                <c:pt idx="382">
                  <c:v>361.85714285714283</c:v>
                </c:pt>
                <c:pt idx="383">
                  <c:v>363.14285714285717</c:v>
                </c:pt>
                <c:pt idx="384">
                  <c:v>363.42857142857144</c:v>
                </c:pt>
                <c:pt idx="385">
                  <c:v>363.71428571428572</c:v>
                </c:pt>
                <c:pt idx="386">
                  <c:v>363.71428571428572</c:v>
                </c:pt>
                <c:pt idx="387">
                  <c:v>364</c:v>
                </c:pt>
                <c:pt idx="388">
                  <c:v>364.28571428571428</c:v>
                </c:pt>
                <c:pt idx="389">
                  <c:v>363.42857142857144</c:v>
                </c:pt>
                <c:pt idx="390">
                  <c:v>363</c:v>
                </c:pt>
                <c:pt idx="391">
                  <c:v>362.28571428571428</c:v>
                </c:pt>
                <c:pt idx="392">
                  <c:v>361.57142857142856</c:v>
                </c:pt>
                <c:pt idx="393">
                  <c:v>360.85714285714283</c:v>
                </c:pt>
                <c:pt idx="394">
                  <c:v>359.42857142857144</c:v>
                </c:pt>
                <c:pt idx="395">
                  <c:v>358.85714285714283</c:v>
                </c:pt>
                <c:pt idx="396">
                  <c:v>358.57142857142856</c:v>
                </c:pt>
                <c:pt idx="397">
                  <c:v>358.42857142857144</c:v>
                </c:pt>
                <c:pt idx="398">
                  <c:v>357.28571428571428</c:v>
                </c:pt>
                <c:pt idx="399">
                  <c:v>357.28571428571428</c:v>
                </c:pt>
                <c:pt idx="400">
                  <c:v>356.57142857142856</c:v>
                </c:pt>
                <c:pt idx="401">
                  <c:v>357.57142857142856</c:v>
                </c:pt>
                <c:pt idx="402">
                  <c:v>356.71428571428572</c:v>
                </c:pt>
                <c:pt idx="403">
                  <c:v>356.28571428571428</c:v>
                </c:pt>
                <c:pt idx="404">
                  <c:v>356.71428571428572</c:v>
                </c:pt>
                <c:pt idx="405">
                  <c:v>357.14285714285717</c:v>
                </c:pt>
                <c:pt idx="406">
                  <c:v>356.42857142857144</c:v>
                </c:pt>
                <c:pt idx="407">
                  <c:v>356.85714285714283</c:v>
                </c:pt>
                <c:pt idx="408">
                  <c:v>356</c:v>
                </c:pt>
                <c:pt idx="409">
                  <c:v>357</c:v>
                </c:pt>
                <c:pt idx="410">
                  <c:v>357.57142857142856</c:v>
                </c:pt>
                <c:pt idx="411">
                  <c:v>357.57142857142856</c:v>
                </c:pt>
                <c:pt idx="412">
                  <c:v>358.14285714285717</c:v>
                </c:pt>
                <c:pt idx="413">
                  <c:v>358.85714285714283</c:v>
                </c:pt>
                <c:pt idx="414">
                  <c:v>358.71428571428572</c:v>
                </c:pt>
                <c:pt idx="415">
                  <c:v>360.14285714285717</c:v>
                </c:pt>
                <c:pt idx="416">
                  <c:v>359.71428571428572</c:v>
                </c:pt>
                <c:pt idx="417">
                  <c:v>359.42857142857144</c:v>
                </c:pt>
                <c:pt idx="418">
                  <c:v>360.28571428571428</c:v>
                </c:pt>
                <c:pt idx="419">
                  <c:v>360</c:v>
                </c:pt>
                <c:pt idx="420">
                  <c:v>359.71428571428572</c:v>
                </c:pt>
                <c:pt idx="421">
                  <c:v>361.85714285714283</c:v>
                </c:pt>
                <c:pt idx="422">
                  <c:v>360.85714285714283</c:v>
                </c:pt>
                <c:pt idx="423">
                  <c:v>361.28571428571428</c:v>
                </c:pt>
                <c:pt idx="424">
                  <c:v>362</c:v>
                </c:pt>
                <c:pt idx="425">
                  <c:v>362</c:v>
                </c:pt>
                <c:pt idx="426">
                  <c:v>363.71428571428572</c:v>
                </c:pt>
                <c:pt idx="427">
                  <c:v>365.71428571428572</c:v>
                </c:pt>
                <c:pt idx="428">
                  <c:v>366</c:v>
                </c:pt>
                <c:pt idx="429">
                  <c:v>368</c:v>
                </c:pt>
                <c:pt idx="430">
                  <c:v>370.14285714285717</c:v>
                </c:pt>
                <c:pt idx="431">
                  <c:v>371.71428571428572</c:v>
                </c:pt>
                <c:pt idx="432">
                  <c:v>372.42857142857144</c:v>
                </c:pt>
                <c:pt idx="433">
                  <c:v>373</c:v>
                </c:pt>
                <c:pt idx="434">
                  <c:v>373.28571428571428</c:v>
                </c:pt>
                <c:pt idx="435">
                  <c:v>372.85714285714283</c:v>
                </c:pt>
                <c:pt idx="436">
                  <c:v>372.85714285714283</c:v>
                </c:pt>
                <c:pt idx="437">
                  <c:v>372.71428571428572</c:v>
                </c:pt>
                <c:pt idx="438">
                  <c:v>373.14285714285717</c:v>
                </c:pt>
                <c:pt idx="439">
                  <c:v>373</c:v>
                </c:pt>
                <c:pt idx="440">
                  <c:v>373</c:v>
                </c:pt>
                <c:pt idx="441">
                  <c:v>372.85714285714283</c:v>
                </c:pt>
                <c:pt idx="442">
                  <c:v>373.28571428571428</c:v>
                </c:pt>
                <c:pt idx="443">
                  <c:v>373.42857142857144</c:v>
                </c:pt>
                <c:pt idx="444">
                  <c:v>373.57142857142856</c:v>
                </c:pt>
                <c:pt idx="445">
                  <c:v>373.71428571428572</c:v>
                </c:pt>
                <c:pt idx="446">
                  <c:v>374.14285714285717</c:v>
                </c:pt>
                <c:pt idx="447">
                  <c:v>374.42857142857144</c:v>
                </c:pt>
                <c:pt idx="448">
                  <c:v>374.85714285714283</c:v>
                </c:pt>
                <c:pt idx="449">
                  <c:v>375.42857142857144</c:v>
                </c:pt>
                <c:pt idx="450">
                  <c:v>375</c:v>
                </c:pt>
                <c:pt idx="451">
                  <c:v>374.57142857142856</c:v>
                </c:pt>
                <c:pt idx="452">
                  <c:v>373.57142857142856</c:v>
                </c:pt>
                <c:pt idx="453">
                  <c:v>373.28571428571428</c:v>
                </c:pt>
                <c:pt idx="454">
                  <c:v>372.57142857142856</c:v>
                </c:pt>
                <c:pt idx="455">
                  <c:v>372.42857142857144</c:v>
                </c:pt>
                <c:pt idx="456">
                  <c:v>372.28571428571428</c:v>
                </c:pt>
                <c:pt idx="457">
                  <c:v>372.85714285714283</c:v>
                </c:pt>
                <c:pt idx="458">
                  <c:v>373</c:v>
                </c:pt>
                <c:pt idx="459">
                  <c:v>373.71428571428572</c:v>
                </c:pt>
                <c:pt idx="460">
                  <c:v>374.28571428571428</c:v>
                </c:pt>
                <c:pt idx="461">
                  <c:v>375.28571428571428</c:v>
                </c:pt>
                <c:pt idx="462">
                  <c:v>375.42857142857144</c:v>
                </c:pt>
                <c:pt idx="463">
                  <c:v>375.85714285714283</c:v>
                </c:pt>
                <c:pt idx="464">
                  <c:v>378</c:v>
                </c:pt>
                <c:pt idx="465">
                  <c:v>380.71428571428572</c:v>
                </c:pt>
                <c:pt idx="466">
                  <c:v>381.28571428571428</c:v>
                </c:pt>
                <c:pt idx="467">
                  <c:v>381.57142857142856</c:v>
                </c:pt>
                <c:pt idx="468">
                  <c:v>381.85714285714283</c:v>
                </c:pt>
                <c:pt idx="469">
                  <c:v>382.57142857142856</c:v>
                </c:pt>
                <c:pt idx="470">
                  <c:v>385</c:v>
                </c:pt>
                <c:pt idx="471">
                  <c:v>385.71428571428572</c:v>
                </c:pt>
                <c:pt idx="472">
                  <c:v>386.42857142857144</c:v>
                </c:pt>
                <c:pt idx="473">
                  <c:v>389.14285714285717</c:v>
                </c:pt>
                <c:pt idx="474">
                  <c:v>391.85714285714283</c:v>
                </c:pt>
                <c:pt idx="475">
                  <c:v>394.71428571428572</c:v>
                </c:pt>
                <c:pt idx="476">
                  <c:v>397.42857142857144</c:v>
                </c:pt>
                <c:pt idx="477">
                  <c:v>398.28571428571428</c:v>
                </c:pt>
                <c:pt idx="478">
                  <c:v>398.71428571428572</c:v>
                </c:pt>
                <c:pt idx="479">
                  <c:v>399.14285714285717</c:v>
                </c:pt>
                <c:pt idx="480">
                  <c:v>399.57142857142856</c:v>
                </c:pt>
                <c:pt idx="481">
                  <c:v>399</c:v>
                </c:pt>
                <c:pt idx="482">
                  <c:v>399</c:v>
                </c:pt>
                <c:pt idx="483">
                  <c:v>394.71428571428572</c:v>
                </c:pt>
                <c:pt idx="484">
                  <c:v>390.71428571428572</c:v>
                </c:pt>
                <c:pt idx="485">
                  <c:v>386.71428571428572</c:v>
                </c:pt>
                <c:pt idx="486">
                  <c:v>382.57142857142856</c:v>
                </c:pt>
                <c:pt idx="487">
                  <c:v>375.71428571428572</c:v>
                </c:pt>
                <c:pt idx="488">
                  <c:v>369.85714285714283</c:v>
                </c:pt>
                <c:pt idx="489">
                  <c:v>363.57142857142856</c:v>
                </c:pt>
                <c:pt idx="490">
                  <c:v>361.57142857142856</c:v>
                </c:pt>
                <c:pt idx="491">
                  <c:v>359.14285714285717</c:v>
                </c:pt>
                <c:pt idx="492">
                  <c:v>356</c:v>
                </c:pt>
                <c:pt idx="493">
                  <c:v>353</c:v>
                </c:pt>
                <c:pt idx="494">
                  <c:v>354.28571428571428</c:v>
                </c:pt>
                <c:pt idx="495">
                  <c:v>354</c:v>
                </c:pt>
                <c:pt idx="496">
                  <c:v>355.28571428571428</c:v>
                </c:pt>
                <c:pt idx="497">
                  <c:v>356.71428571428572</c:v>
                </c:pt>
                <c:pt idx="498">
                  <c:v>358.42857142857144</c:v>
                </c:pt>
                <c:pt idx="499">
                  <c:v>361.42857142857144</c:v>
                </c:pt>
                <c:pt idx="500">
                  <c:v>364.42857142857144</c:v>
                </c:pt>
                <c:pt idx="501">
                  <c:v>363.71428571428572</c:v>
                </c:pt>
                <c:pt idx="502">
                  <c:v>364.71428571428572</c:v>
                </c:pt>
                <c:pt idx="503">
                  <c:v>364</c:v>
                </c:pt>
                <c:pt idx="504">
                  <c:v>363</c:v>
                </c:pt>
                <c:pt idx="505">
                  <c:v>362</c:v>
                </c:pt>
                <c:pt idx="506">
                  <c:v>361</c:v>
                </c:pt>
                <c:pt idx="507">
                  <c:v>360.14285714285717</c:v>
                </c:pt>
                <c:pt idx="508">
                  <c:v>361.71428571428572</c:v>
                </c:pt>
                <c:pt idx="509">
                  <c:v>362.57142857142856</c:v>
                </c:pt>
                <c:pt idx="510">
                  <c:v>361.42857142857144</c:v>
                </c:pt>
                <c:pt idx="511">
                  <c:v>363.14285714285717</c:v>
                </c:pt>
                <c:pt idx="512">
                  <c:v>363.28571428571428</c:v>
                </c:pt>
                <c:pt idx="513">
                  <c:v>363</c:v>
                </c:pt>
                <c:pt idx="514">
                  <c:v>363.57142857142856</c:v>
                </c:pt>
                <c:pt idx="515">
                  <c:v>363.28571428571428</c:v>
                </c:pt>
                <c:pt idx="516">
                  <c:v>363.57142857142856</c:v>
                </c:pt>
                <c:pt idx="517">
                  <c:v>365.85714285714283</c:v>
                </c:pt>
                <c:pt idx="518">
                  <c:v>363.85714285714283</c:v>
                </c:pt>
                <c:pt idx="519">
                  <c:v>361.57142857142856</c:v>
                </c:pt>
                <c:pt idx="520">
                  <c:v>360.71428571428572</c:v>
                </c:pt>
                <c:pt idx="521">
                  <c:v>357.57142857142856</c:v>
                </c:pt>
                <c:pt idx="522">
                  <c:v>355.14285714285717</c:v>
                </c:pt>
                <c:pt idx="523">
                  <c:v>352.71428571428572</c:v>
                </c:pt>
                <c:pt idx="524">
                  <c:v>348.57142857142856</c:v>
                </c:pt>
                <c:pt idx="525">
                  <c:v>347.57142857142856</c:v>
                </c:pt>
                <c:pt idx="526">
                  <c:v>348.28571428571428</c:v>
                </c:pt>
                <c:pt idx="527">
                  <c:v>348.14285714285717</c:v>
                </c:pt>
                <c:pt idx="528">
                  <c:v>346.71428571428572</c:v>
                </c:pt>
                <c:pt idx="529">
                  <c:v>345.42857142857144</c:v>
                </c:pt>
                <c:pt idx="530">
                  <c:v>343.85714285714283</c:v>
                </c:pt>
                <c:pt idx="531">
                  <c:v>343.85714285714283</c:v>
                </c:pt>
                <c:pt idx="532">
                  <c:v>342</c:v>
                </c:pt>
                <c:pt idx="533">
                  <c:v>340</c:v>
                </c:pt>
                <c:pt idx="534">
                  <c:v>337.71428571428572</c:v>
                </c:pt>
                <c:pt idx="535">
                  <c:v>337.71428571428572</c:v>
                </c:pt>
                <c:pt idx="536">
                  <c:v>337.28571428571428</c:v>
                </c:pt>
                <c:pt idx="537">
                  <c:v>337.14285714285717</c:v>
                </c:pt>
                <c:pt idx="538">
                  <c:v>336.85714285714283</c:v>
                </c:pt>
                <c:pt idx="539">
                  <c:v>337</c:v>
                </c:pt>
                <c:pt idx="540">
                  <c:v>336.42857142857144</c:v>
                </c:pt>
                <c:pt idx="541">
                  <c:v>335.85714285714283</c:v>
                </c:pt>
                <c:pt idx="542">
                  <c:v>335.42857142857144</c:v>
                </c:pt>
                <c:pt idx="543">
                  <c:v>334.85714285714283</c:v>
                </c:pt>
                <c:pt idx="544">
                  <c:v>334.14285714285717</c:v>
                </c:pt>
                <c:pt idx="545">
                  <c:v>333.57142857142856</c:v>
                </c:pt>
                <c:pt idx="546">
                  <c:v>332.85714285714283</c:v>
                </c:pt>
                <c:pt idx="547">
                  <c:v>333</c:v>
                </c:pt>
                <c:pt idx="548">
                  <c:v>332.57142857142856</c:v>
                </c:pt>
                <c:pt idx="549">
                  <c:v>332.14285714285717</c:v>
                </c:pt>
                <c:pt idx="550">
                  <c:v>332.14285714285717</c:v>
                </c:pt>
                <c:pt idx="551">
                  <c:v>332.28571428571428</c:v>
                </c:pt>
                <c:pt idx="552">
                  <c:v>332.42857142857144</c:v>
                </c:pt>
                <c:pt idx="553">
                  <c:v>332.42857142857144</c:v>
                </c:pt>
                <c:pt idx="554">
                  <c:v>332.57142857142856</c:v>
                </c:pt>
                <c:pt idx="555">
                  <c:v>332.57142857142856</c:v>
                </c:pt>
                <c:pt idx="556">
                  <c:v>333</c:v>
                </c:pt>
                <c:pt idx="557">
                  <c:v>333.42857142857144</c:v>
                </c:pt>
                <c:pt idx="558">
                  <c:v>333.14285714285717</c:v>
                </c:pt>
                <c:pt idx="559">
                  <c:v>332.85714285714283</c:v>
                </c:pt>
                <c:pt idx="560">
                  <c:v>332.71428571428572</c:v>
                </c:pt>
                <c:pt idx="561">
                  <c:v>332.28571428571428</c:v>
                </c:pt>
                <c:pt idx="562">
                  <c:v>332.28571428571428</c:v>
                </c:pt>
                <c:pt idx="563">
                  <c:v>332</c:v>
                </c:pt>
                <c:pt idx="564">
                  <c:v>331.57142857142856</c:v>
                </c:pt>
                <c:pt idx="565">
                  <c:v>331.71428571428572</c:v>
                </c:pt>
                <c:pt idx="566">
                  <c:v>331.71428571428572</c:v>
                </c:pt>
                <c:pt idx="567">
                  <c:v>331.85714285714283</c:v>
                </c:pt>
                <c:pt idx="568">
                  <c:v>331.42857142857144</c:v>
                </c:pt>
                <c:pt idx="569">
                  <c:v>331.14285714285717</c:v>
                </c:pt>
                <c:pt idx="570">
                  <c:v>330.71428571428572</c:v>
                </c:pt>
                <c:pt idx="571">
                  <c:v>330</c:v>
                </c:pt>
                <c:pt idx="572">
                  <c:v>329.42857142857144</c:v>
                </c:pt>
                <c:pt idx="573">
                  <c:v>329</c:v>
                </c:pt>
                <c:pt idx="574">
                  <c:v>328.28571428571428</c:v>
                </c:pt>
                <c:pt idx="575">
                  <c:v>328.14285714285717</c:v>
                </c:pt>
                <c:pt idx="576">
                  <c:v>330.28571428571428</c:v>
                </c:pt>
                <c:pt idx="577">
                  <c:v>332.28571428571428</c:v>
                </c:pt>
                <c:pt idx="578">
                  <c:v>334.57142857142856</c:v>
                </c:pt>
                <c:pt idx="579">
                  <c:v>336.57142857142856</c:v>
                </c:pt>
                <c:pt idx="580">
                  <c:v>338.57142857142856</c:v>
                </c:pt>
                <c:pt idx="581">
                  <c:v>340.57142857142856</c:v>
                </c:pt>
                <c:pt idx="582">
                  <c:v>342.42857142857144</c:v>
                </c:pt>
                <c:pt idx="583">
                  <c:v>342</c:v>
                </c:pt>
                <c:pt idx="584">
                  <c:v>342</c:v>
                </c:pt>
                <c:pt idx="585">
                  <c:v>341.57142857142856</c:v>
                </c:pt>
                <c:pt idx="586">
                  <c:v>341.28571428571428</c:v>
                </c:pt>
                <c:pt idx="587">
                  <c:v>341</c:v>
                </c:pt>
                <c:pt idx="588">
                  <c:v>341</c:v>
                </c:pt>
                <c:pt idx="589">
                  <c:v>340.71428571428572</c:v>
                </c:pt>
                <c:pt idx="590">
                  <c:v>340.28571428571428</c:v>
                </c:pt>
                <c:pt idx="591">
                  <c:v>339.71428571428572</c:v>
                </c:pt>
                <c:pt idx="592">
                  <c:v>339.42857142857144</c:v>
                </c:pt>
                <c:pt idx="593">
                  <c:v>339.28571428571428</c:v>
                </c:pt>
                <c:pt idx="594">
                  <c:v>339</c:v>
                </c:pt>
                <c:pt idx="595">
                  <c:v>338.42857142857144</c:v>
                </c:pt>
                <c:pt idx="596">
                  <c:v>338.42857142857144</c:v>
                </c:pt>
                <c:pt idx="597">
                  <c:v>338</c:v>
                </c:pt>
                <c:pt idx="598">
                  <c:v>337.57142857142856</c:v>
                </c:pt>
                <c:pt idx="599">
                  <c:v>338</c:v>
                </c:pt>
                <c:pt idx="600">
                  <c:v>337.42857142857144</c:v>
                </c:pt>
                <c:pt idx="601">
                  <c:v>337.14285714285717</c:v>
                </c:pt>
                <c:pt idx="602">
                  <c:v>336.57142857142856</c:v>
                </c:pt>
                <c:pt idx="603">
                  <c:v>335.85714285714283</c:v>
                </c:pt>
                <c:pt idx="604">
                  <c:v>335.71428571428572</c:v>
                </c:pt>
                <c:pt idx="605">
                  <c:v>335.28571428571428</c:v>
                </c:pt>
                <c:pt idx="606">
                  <c:v>334.14285714285717</c:v>
                </c:pt>
                <c:pt idx="607">
                  <c:v>333.71428571428572</c:v>
                </c:pt>
                <c:pt idx="608">
                  <c:v>333.28571428571428</c:v>
                </c:pt>
                <c:pt idx="609">
                  <c:v>333.14285714285717</c:v>
                </c:pt>
                <c:pt idx="610">
                  <c:v>333.14285714285717</c:v>
                </c:pt>
                <c:pt idx="611">
                  <c:v>333.14285714285717</c:v>
                </c:pt>
                <c:pt idx="612">
                  <c:v>332.71428571428572</c:v>
                </c:pt>
                <c:pt idx="613">
                  <c:v>332.42857142857144</c:v>
                </c:pt>
                <c:pt idx="614">
                  <c:v>332.14285714285717</c:v>
                </c:pt>
                <c:pt idx="615">
                  <c:v>331.71428571428572</c:v>
                </c:pt>
                <c:pt idx="616">
                  <c:v>331.28571428571428</c:v>
                </c:pt>
                <c:pt idx="617">
                  <c:v>330.42857142857144</c:v>
                </c:pt>
                <c:pt idx="618">
                  <c:v>329.57142857142856</c:v>
                </c:pt>
                <c:pt idx="619">
                  <c:v>329.28571428571428</c:v>
                </c:pt>
                <c:pt idx="620">
                  <c:v>328.85714285714283</c:v>
                </c:pt>
                <c:pt idx="621">
                  <c:v>328.57142857142856</c:v>
                </c:pt>
                <c:pt idx="622">
                  <c:v>327.85714285714283</c:v>
                </c:pt>
                <c:pt idx="623">
                  <c:v>327.14285714285717</c:v>
                </c:pt>
                <c:pt idx="624">
                  <c:v>326.71428571428572</c:v>
                </c:pt>
                <c:pt idx="625">
                  <c:v>326.28571428571428</c:v>
                </c:pt>
                <c:pt idx="626">
                  <c:v>326</c:v>
                </c:pt>
                <c:pt idx="627">
                  <c:v>325.57142857142856</c:v>
                </c:pt>
                <c:pt idx="628">
                  <c:v>325.42857142857144</c:v>
                </c:pt>
                <c:pt idx="629">
                  <c:v>325.57142857142856</c:v>
                </c:pt>
                <c:pt idx="630">
                  <c:v>325.71428571428572</c:v>
                </c:pt>
                <c:pt idx="631">
                  <c:v>325.85714285714283</c:v>
                </c:pt>
                <c:pt idx="632">
                  <c:v>326</c:v>
                </c:pt>
                <c:pt idx="633">
                  <c:v>328.42857142857144</c:v>
                </c:pt>
                <c:pt idx="634">
                  <c:v>331.14285714285717</c:v>
                </c:pt>
                <c:pt idx="635">
                  <c:v>331.14285714285717</c:v>
                </c:pt>
                <c:pt idx="636">
                  <c:v>331.42857142857144</c:v>
                </c:pt>
                <c:pt idx="637">
                  <c:v>331.71428571428572</c:v>
                </c:pt>
                <c:pt idx="638">
                  <c:v>332</c:v>
                </c:pt>
                <c:pt idx="639">
                  <c:v>332.28571428571428</c:v>
                </c:pt>
                <c:pt idx="640">
                  <c:v>330.28571428571428</c:v>
                </c:pt>
                <c:pt idx="641">
                  <c:v>328.14285714285717</c:v>
                </c:pt>
                <c:pt idx="642">
                  <c:v>328.42857142857144</c:v>
                </c:pt>
                <c:pt idx="643">
                  <c:v>328.57142857142856</c:v>
                </c:pt>
                <c:pt idx="644">
                  <c:v>328.71428571428572</c:v>
                </c:pt>
                <c:pt idx="645">
                  <c:v>328.85714285714283</c:v>
                </c:pt>
                <c:pt idx="646">
                  <c:v>329</c:v>
                </c:pt>
                <c:pt idx="647">
                  <c:v>329.14285714285717</c:v>
                </c:pt>
                <c:pt idx="648">
                  <c:v>329.28571428571428</c:v>
                </c:pt>
                <c:pt idx="649">
                  <c:v>328.71428571428572</c:v>
                </c:pt>
                <c:pt idx="650">
                  <c:v>328.14285714285717</c:v>
                </c:pt>
                <c:pt idx="651">
                  <c:v>327.14285714285717</c:v>
                </c:pt>
                <c:pt idx="652">
                  <c:v>326</c:v>
                </c:pt>
                <c:pt idx="653">
                  <c:v>325</c:v>
                </c:pt>
                <c:pt idx="654">
                  <c:v>324</c:v>
                </c:pt>
                <c:pt idx="655">
                  <c:v>323</c:v>
                </c:pt>
                <c:pt idx="656">
                  <c:v>322.71428571428572</c:v>
                </c:pt>
                <c:pt idx="657">
                  <c:v>321.85714285714283</c:v>
                </c:pt>
                <c:pt idx="658">
                  <c:v>321.42857142857144</c:v>
                </c:pt>
                <c:pt idx="659">
                  <c:v>322</c:v>
                </c:pt>
                <c:pt idx="660">
                  <c:v>322.28571428571428</c:v>
                </c:pt>
                <c:pt idx="661">
                  <c:v>322.42857142857144</c:v>
                </c:pt>
                <c:pt idx="662">
                  <c:v>322.85714285714283</c:v>
                </c:pt>
                <c:pt idx="663">
                  <c:v>323.14285714285717</c:v>
                </c:pt>
                <c:pt idx="664">
                  <c:v>323.42857142857144</c:v>
                </c:pt>
                <c:pt idx="665">
                  <c:v>324.42857142857144</c:v>
                </c:pt>
                <c:pt idx="666">
                  <c:v>324.57142857142856</c:v>
                </c:pt>
                <c:pt idx="667">
                  <c:v>324.71428571428572</c:v>
                </c:pt>
                <c:pt idx="668">
                  <c:v>324.85714285714283</c:v>
                </c:pt>
                <c:pt idx="669">
                  <c:v>324.28571428571428</c:v>
                </c:pt>
                <c:pt idx="670">
                  <c:v>324.42857142857144</c:v>
                </c:pt>
                <c:pt idx="671">
                  <c:v>324.85714285714283</c:v>
                </c:pt>
                <c:pt idx="672">
                  <c:v>324</c:v>
                </c:pt>
                <c:pt idx="673">
                  <c:v>323.71428571428572</c:v>
                </c:pt>
                <c:pt idx="674">
                  <c:v>323.57142857142856</c:v>
                </c:pt>
                <c:pt idx="675">
                  <c:v>323.42857142857144</c:v>
                </c:pt>
                <c:pt idx="676">
                  <c:v>323.71428571428572</c:v>
                </c:pt>
                <c:pt idx="677">
                  <c:v>323.57142857142856</c:v>
                </c:pt>
                <c:pt idx="678">
                  <c:v>323.71428571428572</c:v>
                </c:pt>
                <c:pt idx="679">
                  <c:v>323.71428571428572</c:v>
                </c:pt>
                <c:pt idx="680">
                  <c:v>323.28571428571428</c:v>
                </c:pt>
                <c:pt idx="681">
                  <c:v>322.42857142857144</c:v>
                </c:pt>
                <c:pt idx="682">
                  <c:v>321.57142857142856</c:v>
                </c:pt>
                <c:pt idx="683">
                  <c:v>320.85714285714283</c:v>
                </c:pt>
                <c:pt idx="684">
                  <c:v>320.28571428571428</c:v>
                </c:pt>
                <c:pt idx="685">
                  <c:v>319.85714285714283</c:v>
                </c:pt>
                <c:pt idx="686">
                  <c:v>320.14285714285717</c:v>
                </c:pt>
                <c:pt idx="687">
                  <c:v>319.85714285714283</c:v>
                </c:pt>
                <c:pt idx="688">
                  <c:v>320.28571428571428</c:v>
                </c:pt>
                <c:pt idx="689">
                  <c:v>320.85714285714283</c:v>
                </c:pt>
                <c:pt idx="690">
                  <c:v>321.42857142857144</c:v>
                </c:pt>
                <c:pt idx="691">
                  <c:v>321.57142857142856</c:v>
                </c:pt>
                <c:pt idx="692">
                  <c:v>321.57142857142856</c:v>
                </c:pt>
                <c:pt idx="693">
                  <c:v>321.42857142857144</c:v>
                </c:pt>
                <c:pt idx="694">
                  <c:v>321.85714285714283</c:v>
                </c:pt>
                <c:pt idx="695">
                  <c:v>322</c:v>
                </c:pt>
                <c:pt idx="696">
                  <c:v>321.85714285714283</c:v>
                </c:pt>
                <c:pt idx="697">
                  <c:v>321.71428571428572</c:v>
                </c:pt>
                <c:pt idx="698">
                  <c:v>321.42857142857144</c:v>
                </c:pt>
                <c:pt idx="699">
                  <c:v>320.71428571428572</c:v>
                </c:pt>
                <c:pt idx="700">
                  <c:v>320.28571428571428</c:v>
                </c:pt>
                <c:pt idx="701">
                  <c:v>319.85714285714283</c:v>
                </c:pt>
                <c:pt idx="702">
                  <c:v>320.14285714285717</c:v>
                </c:pt>
                <c:pt idx="703">
                  <c:v>320.28571428571428</c:v>
                </c:pt>
                <c:pt idx="704">
                  <c:v>320</c:v>
                </c:pt>
                <c:pt idx="705">
                  <c:v>320</c:v>
                </c:pt>
                <c:pt idx="706">
                  <c:v>320.42857142857144</c:v>
                </c:pt>
                <c:pt idx="707">
                  <c:v>321.14285714285717</c:v>
                </c:pt>
                <c:pt idx="708">
                  <c:v>322.42857142857144</c:v>
                </c:pt>
                <c:pt idx="709">
                  <c:v>322.28571428571428</c:v>
                </c:pt>
                <c:pt idx="710">
                  <c:v>322.33333333333331</c:v>
                </c:pt>
                <c:pt idx="711">
                  <c:v>322.8</c:v>
                </c:pt>
                <c:pt idx="712">
                  <c:v>323.66666666666669</c:v>
                </c:pt>
                <c:pt idx="714">
                  <c:v>44.6</c:v>
                </c:pt>
                <c:pt idx="715">
                  <c:v>44.333333333333336</c:v>
                </c:pt>
                <c:pt idx="716">
                  <c:v>44.142857142857146</c:v>
                </c:pt>
                <c:pt idx="717">
                  <c:v>43.571428571428569</c:v>
                </c:pt>
                <c:pt idx="718">
                  <c:v>43.142857142857146</c:v>
                </c:pt>
                <c:pt idx="719">
                  <c:v>42.714285714285715</c:v>
                </c:pt>
                <c:pt idx="720">
                  <c:v>42.857142857142854</c:v>
                </c:pt>
                <c:pt idx="721">
                  <c:v>43.142857142857146</c:v>
                </c:pt>
                <c:pt idx="722">
                  <c:v>43.285714285714285</c:v>
                </c:pt>
                <c:pt idx="723">
                  <c:v>43.571428571428569</c:v>
                </c:pt>
                <c:pt idx="724">
                  <c:v>44</c:v>
                </c:pt>
                <c:pt idx="725">
                  <c:v>44.285714285714285</c:v>
                </c:pt>
                <c:pt idx="726">
                  <c:v>44.714285714285715</c:v>
                </c:pt>
                <c:pt idx="727">
                  <c:v>45</c:v>
                </c:pt>
                <c:pt idx="728">
                  <c:v>45.285714285714285</c:v>
                </c:pt>
                <c:pt idx="729">
                  <c:v>45.571428571428569</c:v>
                </c:pt>
                <c:pt idx="730">
                  <c:v>45.714285714285715</c:v>
                </c:pt>
                <c:pt idx="731">
                  <c:v>45.857142857142854</c:v>
                </c:pt>
                <c:pt idx="732">
                  <c:v>46.142857142857146</c:v>
                </c:pt>
                <c:pt idx="733">
                  <c:v>46.142857142857146</c:v>
                </c:pt>
                <c:pt idx="734">
                  <c:v>46.142857142857146</c:v>
                </c:pt>
                <c:pt idx="735">
                  <c:v>46.285714285714285</c:v>
                </c:pt>
                <c:pt idx="736">
                  <c:v>44.571428571428569</c:v>
                </c:pt>
                <c:pt idx="737">
                  <c:v>41.571428571428569</c:v>
                </c:pt>
                <c:pt idx="738">
                  <c:v>38.714285714285715</c:v>
                </c:pt>
                <c:pt idx="739">
                  <c:v>35.857142857142854</c:v>
                </c:pt>
                <c:pt idx="740">
                  <c:v>32.714285714285715</c:v>
                </c:pt>
                <c:pt idx="741">
                  <c:v>30.285714285714285</c:v>
                </c:pt>
                <c:pt idx="742">
                  <c:v>27.285714285714285</c:v>
                </c:pt>
                <c:pt idx="743">
                  <c:v>26.285714285714285</c:v>
                </c:pt>
                <c:pt idx="744">
                  <c:v>27</c:v>
                </c:pt>
                <c:pt idx="745">
                  <c:v>27.714285714285715</c:v>
                </c:pt>
                <c:pt idx="746">
                  <c:v>28.142857142857142</c:v>
                </c:pt>
                <c:pt idx="747">
                  <c:v>28.285714285714285</c:v>
                </c:pt>
                <c:pt idx="748">
                  <c:v>27.571428571428573</c:v>
                </c:pt>
                <c:pt idx="749">
                  <c:v>28.142857142857142</c:v>
                </c:pt>
                <c:pt idx="750">
                  <c:v>30.571428571428573</c:v>
                </c:pt>
                <c:pt idx="751">
                  <c:v>32.714285714285715</c:v>
                </c:pt>
                <c:pt idx="752">
                  <c:v>34.714285714285715</c:v>
                </c:pt>
                <c:pt idx="753">
                  <c:v>37</c:v>
                </c:pt>
                <c:pt idx="754">
                  <c:v>40</c:v>
                </c:pt>
                <c:pt idx="755">
                  <c:v>43.142857142857146</c:v>
                </c:pt>
                <c:pt idx="756">
                  <c:v>45.428571428571431</c:v>
                </c:pt>
                <c:pt idx="757">
                  <c:v>45.857142857142854</c:v>
                </c:pt>
                <c:pt idx="758">
                  <c:v>46.142857142857146</c:v>
                </c:pt>
                <c:pt idx="759">
                  <c:v>46.428571428571431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'sm7'!$S$1</c:f>
              <c:strCache>
                <c:ptCount val="1"/>
                <c:pt idx="0">
                  <c:v>start2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'sm2'!$E:$E</c:f>
              <c:strCache>
                <c:ptCount val="764"/>
                <c:pt idx="0">
                  <c:v>Hour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13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14</c:v>
                </c:pt>
                <c:pt idx="374">
                  <c:v>14</c:v>
                </c:pt>
                <c:pt idx="375">
                  <c:v>14</c:v>
                </c:pt>
                <c:pt idx="376">
                  <c:v>14</c:v>
                </c:pt>
                <c:pt idx="377">
                  <c:v>14</c:v>
                </c:pt>
                <c:pt idx="378">
                  <c:v>14</c:v>
                </c:pt>
                <c:pt idx="379">
                  <c:v>14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16</c:v>
                </c:pt>
                <c:pt idx="399">
                  <c:v>16</c:v>
                </c:pt>
                <c:pt idx="400">
                  <c:v>16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18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</c:v>
                </c:pt>
                <c:pt idx="433">
                  <c:v>19</c:v>
                </c:pt>
                <c:pt idx="434">
                  <c:v>19</c:v>
                </c:pt>
                <c:pt idx="435">
                  <c:v>19</c:v>
                </c:pt>
                <c:pt idx="436">
                  <c:v>19</c:v>
                </c:pt>
                <c:pt idx="437">
                  <c:v>19</c:v>
                </c:pt>
                <c:pt idx="438">
                  <c:v>19</c:v>
                </c:pt>
                <c:pt idx="439">
                  <c:v>19</c:v>
                </c:pt>
                <c:pt idx="440">
                  <c:v>19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21</c:v>
                </c:pt>
                <c:pt idx="454">
                  <c:v>21</c:v>
                </c:pt>
                <c:pt idx="455">
                  <c:v>21</c:v>
                </c:pt>
                <c:pt idx="456">
                  <c:v>21</c:v>
                </c:pt>
                <c:pt idx="457">
                  <c:v>21</c:v>
                </c:pt>
                <c:pt idx="458">
                  <c:v>21</c:v>
                </c:pt>
                <c:pt idx="459">
                  <c:v>21</c:v>
                </c:pt>
                <c:pt idx="460">
                  <c:v>21</c:v>
                </c:pt>
                <c:pt idx="461">
                  <c:v>21</c:v>
                </c:pt>
                <c:pt idx="462">
                  <c:v>21</c:v>
                </c:pt>
                <c:pt idx="463">
                  <c:v>21</c:v>
                </c:pt>
                <c:pt idx="464">
                  <c:v>22</c:v>
                </c:pt>
                <c:pt idx="465">
                  <c:v>22</c:v>
                </c:pt>
                <c:pt idx="466">
                  <c:v>22</c:v>
                </c:pt>
                <c:pt idx="467">
                  <c:v>22</c:v>
                </c:pt>
                <c:pt idx="468">
                  <c:v>22</c:v>
                </c:pt>
                <c:pt idx="469">
                  <c:v>22</c:v>
                </c:pt>
                <c:pt idx="470">
                  <c:v>22</c:v>
                </c:pt>
                <c:pt idx="471">
                  <c:v>22</c:v>
                </c:pt>
                <c:pt idx="472">
                  <c:v>22</c:v>
                </c:pt>
                <c:pt idx="473">
                  <c:v>22</c:v>
                </c:pt>
                <c:pt idx="474">
                  <c:v>22</c:v>
                </c:pt>
                <c:pt idx="475">
                  <c:v>22</c:v>
                </c:pt>
                <c:pt idx="476">
                  <c:v>23</c:v>
                </c:pt>
                <c:pt idx="477">
                  <c:v>23</c:v>
                </c:pt>
                <c:pt idx="478">
                  <c:v>23</c:v>
                </c:pt>
                <c:pt idx="479">
                  <c:v>23</c:v>
                </c:pt>
                <c:pt idx="480">
                  <c:v>23</c:v>
                </c:pt>
                <c:pt idx="481">
                  <c:v>23</c:v>
                </c:pt>
                <c:pt idx="482">
                  <c:v>23</c:v>
                </c:pt>
                <c:pt idx="483">
                  <c:v>23</c:v>
                </c:pt>
                <c:pt idx="484">
                  <c:v>23</c:v>
                </c:pt>
                <c:pt idx="485">
                  <c:v>23</c:v>
                </c:pt>
                <c:pt idx="486">
                  <c:v>23</c:v>
                </c:pt>
                <c:pt idx="487">
                  <c:v>23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7</c:v>
                </c:pt>
                <c:pt idx="569">
                  <c:v>7</c:v>
                </c:pt>
                <c:pt idx="570">
                  <c:v>7</c:v>
                </c:pt>
                <c:pt idx="571">
                  <c:v>7</c:v>
                </c:pt>
                <c:pt idx="572">
                  <c:v>7</c:v>
                </c:pt>
                <c:pt idx="573">
                  <c:v>7</c:v>
                </c:pt>
                <c:pt idx="574">
                  <c:v>7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8</c:v>
                </c:pt>
                <c:pt idx="580">
                  <c:v>8</c:v>
                </c:pt>
                <c:pt idx="581">
                  <c:v>8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8</c:v>
                </c:pt>
                <c:pt idx="586">
                  <c:v>8</c:v>
                </c:pt>
                <c:pt idx="587">
                  <c:v>8</c:v>
                </c:pt>
                <c:pt idx="588">
                  <c:v>8</c:v>
                </c:pt>
                <c:pt idx="589">
                  <c:v>8</c:v>
                </c:pt>
                <c:pt idx="590">
                  <c:v>8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13</c:v>
                </c:pt>
                <c:pt idx="638">
                  <c:v>13</c:v>
                </c:pt>
                <c:pt idx="639">
                  <c:v>13</c:v>
                </c:pt>
                <c:pt idx="640">
                  <c:v>13</c:v>
                </c:pt>
                <c:pt idx="641">
                  <c:v>13</c:v>
                </c:pt>
                <c:pt idx="642">
                  <c:v>13</c:v>
                </c:pt>
                <c:pt idx="643">
                  <c:v>13</c:v>
                </c:pt>
                <c:pt idx="644">
                  <c:v>13</c:v>
                </c:pt>
                <c:pt idx="645">
                  <c:v>13</c:v>
                </c:pt>
                <c:pt idx="646">
                  <c:v>13</c:v>
                </c:pt>
                <c:pt idx="647">
                  <c:v>13</c:v>
                </c:pt>
                <c:pt idx="648">
                  <c:v>13</c:v>
                </c:pt>
                <c:pt idx="649">
                  <c:v>14</c:v>
                </c:pt>
                <c:pt idx="650">
                  <c:v>14</c:v>
                </c:pt>
                <c:pt idx="651">
                  <c:v>14</c:v>
                </c:pt>
                <c:pt idx="652">
                  <c:v>14</c:v>
                </c:pt>
                <c:pt idx="653">
                  <c:v>14</c:v>
                </c:pt>
                <c:pt idx="654">
                  <c:v>14</c:v>
                </c:pt>
                <c:pt idx="655">
                  <c:v>14</c:v>
                </c:pt>
                <c:pt idx="656">
                  <c:v>14</c:v>
                </c:pt>
                <c:pt idx="657">
                  <c:v>14</c:v>
                </c:pt>
                <c:pt idx="658">
                  <c:v>14</c:v>
                </c:pt>
                <c:pt idx="659">
                  <c:v>14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17</c:v>
                </c:pt>
                <c:pt idx="684">
                  <c:v>17</c:v>
                </c:pt>
                <c:pt idx="685">
                  <c:v>17</c:v>
                </c:pt>
                <c:pt idx="686">
                  <c:v>17</c:v>
                </c:pt>
                <c:pt idx="687">
                  <c:v>17</c:v>
                </c:pt>
                <c:pt idx="688">
                  <c:v>17</c:v>
                </c:pt>
                <c:pt idx="689">
                  <c:v>17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18</c:v>
                </c:pt>
                <c:pt idx="694">
                  <c:v>18</c:v>
                </c:pt>
                <c:pt idx="695">
                  <c:v>18</c:v>
                </c:pt>
                <c:pt idx="696">
                  <c:v>18</c:v>
                </c:pt>
                <c:pt idx="697">
                  <c:v>18</c:v>
                </c:pt>
                <c:pt idx="698">
                  <c:v>18</c:v>
                </c:pt>
                <c:pt idx="699">
                  <c:v>18</c:v>
                </c:pt>
                <c:pt idx="700">
                  <c:v>18</c:v>
                </c:pt>
                <c:pt idx="701">
                  <c:v>18</c:v>
                </c:pt>
                <c:pt idx="702">
                  <c:v>18</c:v>
                </c:pt>
                <c:pt idx="703">
                  <c:v>18</c:v>
                </c:pt>
                <c:pt idx="704">
                  <c:v>18</c:v>
                </c:pt>
                <c:pt idx="705">
                  <c:v>19</c:v>
                </c:pt>
                <c:pt idx="706">
                  <c:v>19</c:v>
                </c:pt>
                <c:pt idx="707">
                  <c:v>19</c:v>
                </c:pt>
                <c:pt idx="708">
                  <c:v>19</c:v>
                </c:pt>
                <c:pt idx="709">
                  <c:v>19</c:v>
                </c:pt>
                <c:pt idx="710">
                  <c:v>19</c:v>
                </c:pt>
                <c:pt idx="711">
                  <c:v>19</c:v>
                </c:pt>
                <c:pt idx="712">
                  <c:v>19</c:v>
                </c:pt>
                <c:pt idx="713">
                  <c:v>19</c:v>
                </c:pt>
                <c:pt idx="714">
                  <c:v>19</c:v>
                </c:pt>
                <c:pt idx="715">
                  <c:v>19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22</c:v>
                </c:pt>
                <c:pt idx="741">
                  <c:v>22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23</c:v>
                </c:pt>
                <c:pt idx="753">
                  <c:v>23</c:v>
                </c:pt>
                <c:pt idx="754">
                  <c:v>23</c:v>
                </c:pt>
                <c:pt idx="755">
                  <c:v>23</c:v>
                </c:pt>
                <c:pt idx="756">
                  <c:v>23</c:v>
                </c:pt>
                <c:pt idx="757">
                  <c:v>23</c:v>
                </c:pt>
                <c:pt idx="758">
                  <c:v>23</c:v>
                </c:pt>
                <c:pt idx="759">
                  <c:v>23</c:v>
                </c:pt>
                <c:pt idx="760">
                  <c:v>23</c:v>
                </c:pt>
                <c:pt idx="761">
                  <c:v>23</c:v>
                </c:pt>
                <c:pt idx="762">
                  <c:v>23</c:v>
                </c:pt>
                <c:pt idx="763">
                  <c:v>0</c:v>
                </c:pt>
              </c:strCache>
            </c:strRef>
          </c:cat>
          <c:val>
            <c:numRef>
              <c:f>'sm7'!$S$2:$S$764</c:f>
              <c:numCache>
                <c:formatCode>General</c:formatCode>
                <c:ptCount val="763"/>
                <c:pt idx="3">
                  <c:v>-16.571428571428573</c:v>
                </c:pt>
                <c:pt idx="4">
                  <c:v>-17.428571428571427</c:v>
                </c:pt>
                <c:pt idx="5">
                  <c:v>-18.142857142857142</c:v>
                </c:pt>
                <c:pt idx="6">
                  <c:v>-17</c:v>
                </c:pt>
                <c:pt idx="7">
                  <c:v>-15.285714285714286</c:v>
                </c:pt>
                <c:pt idx="8">
                  <c:v>-17.142857142857142</c:v>
                </c:pt>
                <c:pt idx="9">
                  <c:v>-16.285714285714285</c:v>
                </c:pt>
                <c:pt idx="10">
                  <c:v>-15.285714285714286</c:v>
                </c:pt>
                <c:pt idx="11">
                  <c:v>-15.714285714285714</c:v>
                </c:pt>
                <c:pt idx="12">
                  <c:v>-16.142857142857142</c:v>
                </c:pt>
                <c:pt idx="13">
                  <c:v>-16.571428571428573</c:v>
                </c:pt>
                <c:pt idx="14">
                  <c:v>-17</c:v>
                </c:pt>
                <c:pt idx="15">
                  <c:v>-14</c:v>
                </c:pt>
                <c:pt idx="16">
                  <c:v>-13.714285714285714</c:v>
                </c:pt>
                <c:pt idx="17">
                  <c:v>-11.142857142857142</c:v>
                </c:pt>
                <c:pt idx="18">
                  <c:v>-6</c:v>
                </c:pt>
                <c:pt idx="19">
                  <c:v>-0.8571428571428571</c:v>
                </c:pt>
                <c:pt idx="20">
                  <c:v>1.1428571428571428</c:v>
                </c:pt>
                <c:pt idx="21">
                  <c:v>3.1428571428571428</c:v>
                </c:pt>
                <c:pt idx="22">
                  <c:v>2.2857142857142856</c:v>
                </c:pt>
                <c:pt idx="23">
                  <c:v>4.2857142857142856</c:v>
                </c:pt>
                <c:pt idx="24">
                  <c:v>3.2857142857142856</c:v>
                </c:pt>
                <c:pt idx="25">
                  <c:v>2.1428571428571428</c:v>
                </c:pt>
                <c:pt idx="26">
                  <c:v>0.8571428571428571</c:v>
                </c:pt>
                <c:pt idx="27">
                  <c:v>3</c:v>
                </c:pt>
                <c:pt idx="28">
                  <c:v>1.4285714285714286</c:v>
                </c:pt>
                <c:pt idx="29">
                  <c:v>-0.2857142857142857</c:v>
                </c:pt>
                <c:pt idx="30">
                  <c:v>-2.2857142857142856</c:v>
                </c:pt>
                <c:pt idx="31">
                  <c:v>-1.4285714285714286</c:v>
                </c:pt>
                <c:pt idx="32">
                  <c:v>-0.5714285714285714</c:v>
                </c:pt>
                <c:pt idx="33">
                  <c:v>-3.5714285714285716</c:v>
                </c:pt>
                <c:pt idx="34">
                  <c:v>-6.4285714285714288</c:v>
                </c:pt>
                <c:pt idx="35">
                  <c:v>-5.7142857142857144</c:v>
                </c:pt>
                <c:pt idx="36">
                  <c:v>-5.1428571428571432</c:v>
                </c:pt>
                <c:pt idx="37">
                  <c:v>-4.2857142857142856</c:v>
                </c:pt>
                <c:pt idx="38">
                  <c:v>-6.2857142857142856</c:v>
                </c:pt>
                <c:pt idx="39">
                  <c:v>-8.4285714285714288</c:v>
                </c:pt>
                <c:pt idx="40">
                  <c:v>-6.7142857142857144</c:v>
                </c:pt>
                <c:pt idx="41">
                  <c:v>-5.4285714285714288</c:v>
                </c:pt>
                <c:pt idx="48">
                  <c:v>5.4285714285714288</c:v>
                </c:pt>
                <c:pt idx="49">
                  <c:v>6.5714285714285712</c:v>
                </c:pt>
                <c:pt idx="50">
                  <c:v>7.7142857142857144</c:v>
                </c:pt>
                <c:pt idx="51">
                  <c:v>8.8571428571428577</c:v>
                </c:pt>
                <c:pt idx="52">
                  <c:v>9.4285714285714288</c:v>
                </c:pt>
                <c:pt idx="53">
                  <c:v>10.142857142857142</c:v>
                </c:pt>
                <c:pt idx="54">
                  <c:v>9.8571428571428577</c:v>
                </c:pt>
                <c:pt idx="55">
                  <c:v>9.8571428571428577</c:v>
                </c:pt>
                <c:pt idx="56">
                  <c:v>10</c:v>
                </c:pt>
                <c:pt idx="57">
                  <c:v>10.142857142857142</c:v>
                </c:pt>
                <c:pt idx="58">
                  <c:v>9.8571428571428577</c:v>
                </c:pt>
                <c:pt idx="59">
                  <c:v>10.142857142857142</c:v>
                </c:pt>
                <c:pt idx="60">
                  <c:v>9.7142857142857135</c:v>
                </c:pt>
                <c:pt idx="61">
                  <c:v>10</c:v>
                </c:pt>
                <c:pt idx="62">
                  <c:v>9.8571428571428577</c:v>
                </c:pt>
                <c:pt idx="63">
                  <c:v>10</c:v>
                </c:pt>
                <c:pt idx="64">
                  <c:v>9.5714285714285712</c:v>
                </c:pt>
                <c:pt idx="65">
                  <c:v>9.5714285714285712</c:v>
                </c:pt>
                <c:pt idx="66">
                  <c:v>7.8571428571428568</c:v>
                </c:pt>
                <c:pt idx="67">
                  <c:v>6.8571428571428568</c:v>
                </c:pt>
                <c:pt idx="68">
                  <c:v>6</c:v>
                </c:pt>
                <c:pt idx="69">
                  <c:v>4.8571428571428568</c:v>
                </c:pt>
                <c:pt idx="70">
                  <c:v>3.7142857142857144</c:v>
                </c:pt>
                <c:pt idx="71">
                  <c:v>3.1428571428571428</c:v>
                </c:pt>
                <c:pt idx="72">
                  <c:v>2.4285714285714284</c:v>
                </c:pt>
                <c:pt idx="73">
                  <c:v>3.4285714285714284</c:v>
                </c:pt>
                <c:pt idx="74">
                  <c:v>5.5714285714285712</c:v>
                </c:pt>
                <c:pt idx="75">
                  <c:v>6.2857142857142856</c:v>
                </c:pt>
                <c:pt idx="76">
                  <c:v>7.5714285714285712</c:v>
                </c:pt>
                <c:pt idx="77">
                  <c:v>8.7142857142857135</c:v>
                </c:pt>
                <c:pt idx="78">
                  <c:v>9.4285714285714288</c:v>
                </c:pt>
                <c:pt idx="79">
                  <c:v>10.285714285714286</c:v>
                </c:pt>
                <c:pt idx="80">
                  <c:v>11.285714285714286</c:v>
                </c:pt>
                <c:pt idx="81">
                  <c:v>11</c:v>
                </c:pt>
                <c:pt idx="253">
                  <c:v>76.571428571428569</c:v>
                </c:pt>
                <c:pt idx="254">
                  <c:v>77.428571428571431</c:v>
                </c:pt>
                <c:pt idx="255">
                  <c:v>78.428571428571431</c:v>
                </c:pt>
                <c:pt idx="256">
                  <c:v>79.285714285714292</c:v>
                </c:pt>
                <c:pt idx="257">
                  <c:v>80.428571428571431</c:v>
                </c:pt>
                <c:pt idx="258">
                  <c:v>81.714285714285708</c:v>
                </c:pt>
                <c:pt idx="259">
                  <c:v>83.428571428571431</c:v>
                </c:pt>
                <c:pt idx="260">
                  <c:v>85.428571428571431</c:v>
                </c:pt>
                <c:pt idx="261">
                  <c:v>87</c:v>
                </c:pt>
                <c:pt idx="262">
                  <c:v>89</c:v>
                </c:pt>
                <c:pt idx="263">
                  <c:v>90.857142857142861</c:v>
                </c:pt>
                <c:pt idx="264">
                  <c:v>92</c:v>
                </c:pt>
                <c:pt idx="265">
                  <c:v>93.5</c:v>
                </c:pt>
                <c:pt idx="266">
                  <c:v>94.2</c:v>
                </c:pt>
                <c:pt idx="267">
                  <c:v>94.75</c:v>
                </c:pt>
                <c:pt idx="268">
                  <c:v>96</c:v>
                </c:pt>
                <c:pt idx="269">
                  <c:v>96.25</c:v>
                </c:pt>
                <c:pt idx="270">
                  <c:v>96.25</c:v>
                </c:pt>
                <c:pt idx="271">
                  <c:v>97</c:v>
                </c:pt>
                <c:pt idx="272">
                  <c:v>98.4</c:v>
                </c:pt>
                <c:pt idx="273">
                  <c:v>97.666666666666671</c:v>
                </c:pt>
                <c:pt idx="274">
                  <c:v>97.428571428571431</c:v>
                </c:pt>
                <c:pt idx="275">
                  <c:v>98.857142857142861</c:v>
                </c:pt>
                <c:pt idx="276">
                  <c:v>99.428571428571431</c:v>
                </c:pt>
                <c:pt idx="277">
                  <c:v>100.14285714285714</c:v>
                </c:pt>
                <c:pt idx="278">
                  <c:v>100.16666666666667</c:v>
                </c:pt>
                <c:pt idx="279">
                  <c:v>100.83333333333333</c:v>
                </c:pt>
                <c:pt idx="280">
                  <c:v>102.66666666666667</c:v>
                </c:pt>
                <c:pt idx="281">
                  <c:v>104.83333333333333</c:v>
                </c:pt>
                <c:pt idx="282">
                  <c:v>105.33333333333333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'sm7'!$T$1</c:f>
              <c:strCache>
                <c:ptCount val="1"/>
                <c:pt idx="0">
                  <c:v>end2</c:v>
                </c:pt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'sm2'!$E:$E</c:f>
              <c:strCache>
                <c:ptCount val="764"/>
                <c:pt idx="0">
                  <c:v>Hour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13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14</c:v>
                </c:pt>
                <c:pt idx="374">
                  <c:v>14</c:v>
                </c:pt>
                <c:pt idx="375">
                  <c:v>14</c:v>
                </c:pt>
                <c:pt idx="376">
                  <c:v>14</c:v>
                </c:pt>
                <c:pt idx="377">
                  <c:v>14</c:v>
                </c:pt>
                <c:pt idx="378">
                  <c:v>14</c:v>
                </c:pt>
                <c:pt idx="379">
                  <c:v>14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16</c:v>
                </c:pt>
                <c:pt idx="399">
                  <c:v>16</c:v>
                </c:pt>
                <c:pt idx="400">
                  <c:v>16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18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</c:v>
                </c:pt>
                <c:pt idx="433">
                  <c:v>19</c:v>
                </c:pt>
                <c:pt idx="434">
                  <c:v>19</c:v>
                </c:pt>
                <c:pt idx="435">
                  <c:v>19</c:v>
                </c:pt>
                <c:pt idx="436">
                  <c:v>19</c:v>
                </c:pt>
                <c:pt idx="437">
                  <c:v>19</c:v>
                </c:pt>
                <c:pt idx="438">
                  <c:v>19</c:v>
                </c:pt>
                <c:pt idx="439">
                  <c:v>19</c:v>
                </c:pt>
                <c:pt idx="440">
                  <c:v>19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21</c:v>
                </c:pt>
                <c:pt idx="454">
                  <c:v>21</c:v>
                </c:pt>
                <c:pt idx="455">
                  <c:v>21</c:v>
                </c:pt>
                <c:pt idx="456">
                  <c:v>21</c:v>
                </c:pt>
                <c:pt idx="457">
                  <c:v>21</c:v>
                </c:pt>
                <c:pt idx="458">
                  <c:v>21</c:v>
                </c:pt>
                <c:pt idx="459">
                  <c:v>21</c:v>
                </c:pt>
                <c:pt idx="460">
                  <c:v>21</c:v>
                </c:pt>
                <c:pt idx="461">
                  <c:v>21</c:v>
                </c:pt>
                <c:pt idx="462">
                  <c:v>21</c:v>
                </c:pt>
                <c:pt idx="463">
                  <c:v>21</c:v>
                </c:pt>
                <c:pt idx="464">
                  <c:v>22</c:v>
                </c:pt>
                <c:pt idx="465">
                  <c:v>22</c:v>
                </c:pt>
                <c:pt idx="466">
                  <c:v>22</c:v>
                </c:pt>
                <c:pt idx="467">
                  <c:v>22</c:v>
                </c:pt>
                <c:pt idx="468">
                  <c:v>22</c:v>
                </c:pt>
                <c:pt idx="469">
                  <c:v>22</c:v>
                </c:pt>
                <c:pt idx="470">
                  <c:v>22</c:v>
                </c:pt>
                <c:pt idx="471">
                  <c:v>22</c:v>
                </c:pt>
                <c:pt idx="472">
                  <c:v>22</c:v>
                </c:pt>
                <c:pt idx="473">
                  <c:v>22</c:v>
                </c:pt>
                <c:pt idx="474">
                  <c:v>22</c:v>
                </c:pt>
                <c:pt idx="475">
                  <c:v>22</c:v>
                </c:pt>
                <c:pt idx="476">
                  <c:v>23</c:v>
                </c:pt>
                <c:pt idx="477">
                  <c:v>23</c:v>
                </c:pt>
                <c:pt idx="478">
                  <c:v>23</c:v>
                </c:pt>
                <c:pt idx="479">
                  <c:v>23</c:v>
                </c:pt>
                <c:pt idx="480">
                  <c:v>23</c:v>
                </c:pt>
                <c:pt idx="481">
                  <c:v>23</c:v>
                </c:pt>
                <c:pt idx="482">
                  <c:v>23</c:v>
                </c:pt>
                <c:pt idx="483">
                  <c:v>23</c:v>
                </c:pt>
                <c:pt idx="484">
                  <c:v>23</c:v>
                </c:pt>
                <c:pt idx="485">
                  <c:v>23</c:v>
                </c:pt>
                <c:pt idx="486">
                  <c:v>23</c:v>
                </c:pt>
                <c:pt idx="487">
                  <c:v>23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7</c:v>
                </c:pt>
                <c:pt idx="569">
                  <c:v>7</c:v>
                </c:pt>
                <c:pt idx="570">
                  <c:v>7</c:v>
                </c:pt>
                <c:pt idx="571">
                  <c:v>7</c:v>
                </c:pt>
                <c:pt idx="572">
                  <c:v>7</c:v>
                </c:pt>
                <c:pt idx="573">
                  <c:v>7</c:v>
                </c:pt>
                <c:pt idx="574">
                  <c:v>7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8</c:v>
                </c:pt>
                <c:pt idx="580">
                  <c:v>8</c:v>
                </c:pt>
                <c:pt idx="581">
                  <c:v>8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8</c:v>
                </c:pt>
                <c:pt idx="586">
                  <c:v>8</c:v>
                </c:pt>
                <c:pt idx="587">
                  <c:v>8</c:v>
                </c:pt>
                <c:pt idx="588">
                  <c:v>8</c:v>
                </c:pt>
                <c:pt idx="589">
                  <c:v>8</c:v>
                </c:pt>
                <c:pt idx="590">
                  <c:v>8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13</c:v>
                </c:pt>
                <c:pt idx="638">
                  <c:v>13</c:v>
                </c:pt>
                <c:pt idx="639">
                  <c:v>13</c:v>
                </c:pt>
                <c:pt idx="640">
                  <c:v>13</c:v>
                </c:pt>
                <c:pt idx="641">
                  <c:v>13</c:v>
                </c:pt>
                <c:pt idx="642">
                  <c:v>13</c:v>
                </c:pt>
                <c:pt idx="643">
                  <c:v>13</c:v>
                </c:pt>
                <c:pt idx="644">
                  <c:v>13</c:v>
                </c:pt>
                <c:pt idx="645">
                  <c:v>13</c:v>
                </c:pt>
                <c:pt idx="646">
                  <c:v>13</c:v>
                </c:pt>
                <c:pt idx="647">
                  <c:v>13</c:v>
                </c:pt>
                <c:pt idx="648">
                  <c:v>13</c:v>
                </c:pt>
                <c:pt idx="649">
                  <c:v>14</c:v>
                </c:pt>
                <c:pt idx="650">
                  <c:v>14</c:v>
                </c:pt>
                <c:pt idx="651">
                  <c:v>14</c:v>
                </c:pt>
                <c:pt idx="652">
                  <c:v>14</c:v>
                </c:pt>
                <c:pt idx="653">
                  <c:v>14</c:v>
                </c:pt>
                <c:pt idx="654">
                  <c:v>14</c:v>
                </c:pt>
                <c:pt idx="655">
                  <c:v>14</c:v>
                </c:pt>
                <c:pt idx="656">
                  <c:v>14</c:v>
                </c:pt>
                <c:pt idx="657">
                  <c:v>14</c:v>
                </c:pt>
                <c:pt idx="658">
                  <c:v>14</c:v>
                </c:pt>
                <c:pt idx="659">
                  <c:v>14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17</c:v>
                </c:pt>
                <c:pt idx="684">
                  <c:v>17</c:v>
                </c:pt>
                <c:pt idx="685">
                  <c:v>17</c:v>
                </c:pt>
                <c:pt idx="686">
                  <c:v>17</c:v>
                </c:pt>
                <c:pt idx="687">
                  <c:v>17</c:v>
                </c:pt>
                <c:pt idx="688">
                  <c:v>17</c:v>
                </c:pt>
                <c:pt idx="689">
                  <c:v>17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18</c:v>
                </c:pt>
                <c:pt idx="694">
                  <c:v>18</c:v>
                </c:pt>
                <c:pt idx="695">
                  <c:v>18</c:v>
                </c:pt>
                <c:pt idx="696">
                  <c:v>18</c:v>
                </c:pt>
                <c:pt idx="697">
                  <c:v>18</c:v>
                </c:pt>
                <c:pt idx="698">
                  <c:v>18</c:v>
                </c:pt>
                <c:pt idx="699">
                  <c:v>18</c:v>
                </c:pt>
                <c:pt idx="700">
                  <c:v>18</c:v>
                </c:pt>
                <c:pt idx="701">
                  <c:v>18</c:v>
                </c:pt>
                <c:pt idx="702">
                  <c:v>18</c:v>
                </c:pt>
                <c:pt idx="703">
                  <c:v>18</c:v>
                </c:pt>
                <c:pt idx="704">
                  <c:v>18</c:v>
                </c:pt>
                <c:pt idx="705">
                  <c:v>19</c:v>
                </c:pt>
                <c:pt idx="706">
                  <c:v>19</c:v>
                </c:pt>
                <c:pt idx="707">
                  <c:v>19</c:v>
                </c:pt>
                <c:pt idx="708">
                  <c:v>19</c:v>
                </c:pt>
                <c:pt idx="709">
                  <c:v>19</c:v>
                </c:pt>
                <c:pt idx="710">
                  <c:v>19</c:v>
                </c:pt>
                <c:pt idx="711">
                  <c:v>19</c:v>
                </c:pt>
                <c:pt idx="712">
                  <c:v>19</c:v>
                </c:pt>
                <c:pt idx="713">
                  <c:v>19</c:v>
                </c:pt>
                <c:pt idx="714">
                  <c:v>19</c:v>
                </c:pt>
                <c:pt idx="715">
                  <c:v>19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22</c:v>
                </c:pt>
                <c:pt idx="741">
                  <c:v>22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23</c:v>
                </c:pt>
                <c:pt idx="753">
                  <c:v>23</c:v>
                </c:pt>
                <c:pt idx="754">
                  <c:v>23</c:v>
                </c:pt>
                <c:pt idx="755">
                  <c:v>23</c:v>
                </c:pt>
                <c:pt idx="756">
                  <c:v>23</c:v>
                </c:pt>
                <c:pt idx="757">
                  <c:v>23</c:v>
                </c:pt>
                <c:pt idx="758">
                  <c:v>23</c:v>
                </c:pt>
                <c:pt idx="759">
                  <c:v>23</c:v>
                </c:pt>
                <c:pt idx="760">
                  <c:v>23</c:v>
                </c:pt>
                <c:pt idx="761">
                  <c:v>23</c:v>
                </c:pt>
                <c:pt idx="762">
                  <c:v>23</c:v>
                </c:pt>
                <c:pt idx="763">
                  <c:v>0</c:v>
                </c:pt>
              </c:strCache>
            </c:strRef>
          </c:cat>
          <c:val>
            <c:numRef>
              <c:f>'sm7'!$T$2:$T$764</c:f>
              <c:numCache>
                <c:formatCode>General</c:formatCode>
                <c:ptCount val="763"/>
                <c:pt idx="3">
                  <c:v>25.857142857142858</c:v>
                </c:pt>
                <c:pt idx="4">
                  <c:v>27.142857142857142</c:v>
                </c:pt>
                <c:pt idx="5">
                  <c:v>28</c:v>
                </c:pt>
                <c:pt idx="6">
                  <c:v>27.285714285714285</c:v>
                </c:pt>
                <c:pt idx="7">
                  <c:v>26.571428571428573</c:v>
                </c:pt>
                <c:pt idx="8">
                  <c:v>24.428571428571427</c:v>
                </c:pt>
                <c:pt idx="9">
                  <c:v>23.714285714285715</c:v>
                </c:pt>
                <c:pt idx="10">
                  <c:v>23</c:v>
                </c:pt>
                <c:pt idx="11">
                  <c:v>23</c:v>
                </c:pt>
                <c:pt idx="12">
                  <c:v>22.285714285714285</c:v>
                </c:pt>
                <c:pt idx="13">
                  <c:v>25.142857142857142</c:v>
                </c:pt>
                <c:pt idx="14">
                  <c:v>28.428571428571427</c:v>
                </c:pt>
                <c:pt idx="15">
                  <c:v>33.142857142857146</c:v>
                </c:pt>
                <c:pt idx="16">
                  <c:v>36.285714285714285</c:v>
                </c:pt>
                <c:pt idx="17">
                  <c:v>39.571428571428569</c:v>
                </c:pt>
                <c:pt idx="18">
                  <c:v>42.857142857142854</c:v>
                </c:pt>
                <c:pt idx="19">
                  <c:v>46.285714285714285</c:v>
                </c:pt>
                <c:pt idx="20">
                  <c:v>46.428571428571431</c:v>
                </c:pt>
                <c:pt idx="21">
                  <c:v>49.714285714285715</c:v>
                </c:pt>
                <c:pt idx="22">
                  <c:v>52.571428571428569</c:v>
                </c:pt>
                <c:pt idx="23">
                  <c:v>55.285714285714285</c:v>
                </c:pt>
                <c:pt idx="24">
                  <c:v>54.714285714285715</c:v>
                </c:pt>
                <c:pt idx="25">
                  <c:v>54.428571428571431</c:v>
                </c:pt>
                <c:pt idx="26">
                  <c:v>53.714285714285715</c:v>
                </c:pt>
                <c:pt idx="27">
                  <c:v>54.857142857142854</c:v>
                </c:pt>
                <c:pt idx="28">
                  <c:v>52.714285714285715</c:v>
                </c:pt>
                <c:pt idx="29">
                  <c:v>51.142857142857146</c:v>
                </c:pt>
                <c:pt idx="30">
                  <c:v>49.714285714285715</c:v>
                </c:pt>
                <c:pt idx="31">
                  <c:v>51.571428571428569</c:v>
                </c:pt>
                <c:pt idx="32">
                  <c:v>53.285714285714285</c:v>
                </c:pt>
                <c:pt idx="33">
                  <c:v>55.428571428571431</c:v>
                </c:pt>
                <c:pt idx="34">
                  <c:v>57.142857142857146</c:v>
                </c:pt>
                <c:pt idx="35">
                  <c:v>58.857142857142854</c:v>
                </c:pt>
                <c:pt idx="36">
                  <c:v>60.142857142857146</c:v>
                </c:pt>
                <c:pt idx="37">
                  <c:v>61.857142857142854</c:v>
                </c:pt>
                <c:pt idx="38">
                  <c:v>63</c:v>
                </c:pt>
                <c:pt idx="39">
                  <c:v>64.142857142857139</c:v>
                </c:pt>
                <c:pt idx="40">
                  <c:v>65.428571428571431</c:v>
                </c:pt>
                <c:pt idx="41">
                  <c:v>69.142857142857139</c:v>
                </c:pt>
                <c:pt idx="48">
                  <c:v>86.857142857142861</c:v>
                </c:pt>
                <c:pt idx="49">
                  <c:v>87</c:v>
                </c:pt>
                <c:pt idx="50">
                  <c:v>87</c:v>
                </c:pt>
                <c:pt idx="51">
                  <c:v>90</c:v>
                </c:pt>
                <c:pt idx="52">
                  <c:v>92.285714285714292</c:v>
                </c:pt>
                <c:pt idx="53">
                  <c:v>93.285714285714292</c:v>
                </c:pt>
                <c:pt idx="54">
                  <c:v>93.428571428571431</c:v>
                </c:pt>
                <c:pt idx="55">
                  <c:v>94.285714285714292</c:v>
                </c:pt>
                <c:pt idx="56">
                  <c:v>95.142857142857139</c:v>
                </c:pt>
                <c:pt idx="57">
                  <c:v>96.142857142857139</c:v>
                </c:pt>
                <c:pt idx="58">
                  <c:v>97.285714285714292</c:v>
                </c:pt>
                <c:pt idx="59">
                  <c:v>98.285714285714292</c:v>
                </c:pt>
                <c:pt idx="60">
                  <c:v>100.28571428571429</c:v>
                </c:pt>
                <c:pt idx="61">
                  <c:v>97.142857142857139</c:v>
                </c:pt>
                <c:pt idx="62">
                  <c:v>98.857142857142861</c:v>
                </c:pt>
                <c:pt idx="63">
                  <c:v>100.85714285714286</c:v>
                </c:pt>
                <c:pt idx="64">
                  <c:v>93.571428571428569</c:v>
                </c:pt>
                <c:pt idx="65">
                  <c:v>85.857142857142861</c:v>
                </c:pt>
                <c:pt idx="66">
                  <c:v>80.571428571428569</c:v>
                </c:pt>
                <c:pt idx="67">
                  <c:v>75.142857142857139</c:v>
                </c:pt>
                <c:pt idx="68">
                  <c:v>74.714285714285708</c:v>
                </c:pt>
                <c:pt idx="69">
                  <c:v>69.142857142857139</c:v>
                </c:pt>
                <c:pt idx="70">
                  <c:v>63.285714285714285</c:v>
                </c:pt>
                <c:pt idx="71">
                  <c:v>65.428571428571431</c:v>
                </c:pt>
                <c:pt idx="72">
                  <c:v>68.714285714285708</c:v>
                </c:pt>
                <c:pt idx="73">
                  <c:v>68.571428571428569</c:v>
                </c:pt>
                <c:pt idx="74">
                  <c:v>69.285714285714292</c:v>
                </c:pt>
                <c:pt idx="75">
                  <c:v>69.857142857142861</c:v>
                </c:pt>
                <c:pt idx="76">
                  <c:v>70.428571428571431</c:v>
                </c:pt>
                <c:pt idx="77">
                  <c:v>70.428571428571431</c:v>
                </c:pt>
                <c:pt idx="78">
                  <c:v>71.857142857142861</c:v>
                </c:pt>
                <c:pt idx="79">
                  <c:v>66.285714285714292</c:v>
                </c:pt>
                <c:pt idx="80">
                  <c:v>61.857142857142854</c:v>
                </c:pt>
                <c:pt idx="81">
                  <c:v>56.571428571428569</c:v>
                </c:pt>
                <c:pt idx="253">
                  <c:v>105</c:v>
                </c:pt>
                <c:pt idx="254">
                  <c:v>105.42857142857143</c:v>
                </c:pt>
                <c:pt idx="255">
                  <c:v>104.85714285714286</c:v>
                </c:pt>
                <c:pt idx="256">
                  <c:v>104.71428571428571</c:v>
                </c:pt>
                <c:pt idx="257">
                  <c:v>104.42857142857143</c:v>
                </c:pt>
                <c:pt idx="258">
                  <c:v>104.57142857142857</c:v>
                </c:pt>
                <c:pt idx="259">
                  <c:v>104.42857142857143</c:v>
                </c:pt>
                <c:pt idx="260">
                  <c:v>104.57142857142857</c:v>
                </c:pt>
                <c:pt idx="261">
                  <c:v>104.57142857142857</c:v>
                </c:pt>
                <c:pt idx="262">
                  <c:v>105.57142857142857</c:v>
                </c:pt>
                <c:pt idx="263">
                  <c:v>106.85714285714286</c:v>
                </c:pt>
                <c:pt idx="264">
                  <c:v>107.83333333333333</c:v>
                </c:pt>
                <c:pt idx="265">
                  <c:v>107.66666666666667</c:v>
                </c:pt>
                <c:pt idx="266">
                  <c:v>108</c:v>
                </c:pt>
                <c:pt idx="267">
                  <c:v>108</c:v>
                </c:pt>
                <c:pt idx="268">
                  <c:v>108</c:v>
                </c:pt>
                <c:pt idx="269">
                  <c:v>108.5</c:v>
                </c:pt>
                <c:pt idx="270">
                  <c:v>109.75</c:v>
                </c:pt>
                <c:pt idx="271">
                  <c:v>111.4</c:v>
                </c:pt>
                <c:pt idx="272">
                  <c:v>114.4</c:v>
                </c:pt>
                <c:pt idx="273">
                  <c:v>115.66666666666667</c:v>
                </c:pt>
                <c:pt idx="274">
                  <c:v>116.85714285714286</c:v>
                </c:pt>
                <c:pt idx="275">
                  <c:v>119.14285714285714</c:v>
                </c:pt>
                <c:pt idx="276">
                  <c:v>121.28571428571429</c:v>
                </c:pt>
                <c:pt idx="277">
                  <c:v>123</c:v>
                </c:pt>
                <c:pt idx="278">
                  <c:v>123.83333333333333</c:v>
                </c:pt>
                <c:pt idx="279">
                  <c:v>123.83333333333333</c:v>
                </c:pt>
                <c:pt idx="280">
                  <c:v>123.5</c:v>
                </c:pt>
                <c:pt idx="281">
                  <c:v>123.5</c:v>
                </c:pt>
                <c:pt idx="282">
                  <c:v>123.5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'sm7'!$U$1</c:f>
              <c:strCache>
                <c:ptCount val="1"/>
                <c:pt idx="0">
                  <c:v>start3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'sm2'!$E:$E</c:f>
              <c:strCache>
                <c:ptCount val="764"/>
                <c:pt idx="0">
                  <c:v>Hour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13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14</c:v>
                </c:pt>
                <c:pt idx="374">
                  <c:v>14</c:v>
                </c:pt>
                <c:pt idx="375">
                  <c:v>14</c:v>
                </c:pt>
                <c:pt idx="376">
                  <c:v>14</c:v>
                </c:pt>
                <c:pt idx="377">
                  <c:v>14</c:v>
                </c:pt>
                <c:pt idx="378">
                  <c:v>14</c:v>
                </c:pt>
                <c:pt idx="379">
                  <c:v>14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16</c:v>
                </c:pt>
                <c:pt idx="399">
                  <c:v>16</c:v>
                </c:pt>
                <c:pt idx="400">
                  <c:v>16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18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</c:v>
                </c:pt>
                <c:pt idx="433">
                  <c:v>19</c:v>
                </c:pt>
                <c:pt idx="434">
                  <c:v>19</c:v>
                </c:pt>
                <c:pt idx="435">
                  <c:v>19</c:v>
                </c:pt>
                <c:pt idx="436">
                  <c:v>19</c:v>
                </c:pt>
                <c:pt idx="437">
                  <c:v>19</c:v>
                </c:pt>
                <c:pt idx="438">
                  <c:v>19</c:v>
                </c:pt>
                <c:pt idx="439">
                  <c:v>19</c:v>
                </c:pt>
                <c:pt idx="440">
                  <c:v>19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21</c:v>
                </c:pt>
                <c:pt idx="454">
                  <c:v>21</c:v>
                </c:pt>
                <c:pt idx="455">
                  <c:v>21</c:v>
                </c:pt>
                <c:pt idx="456">
                  <c:v>21</c:v>
                </c:pt>
                <c:pt idx="457">
                  <c:v>21</c:v>
                </c:pt>
                <c:pt idx="458">
                  <c:v>21</c:v>
                </c:pt>
                <c:pt idx="459">
                  <c:v>21</c:v>
                </c:pt>
                <c:pt idx="460">
                  <c:v>21</c:v>
                </c:pt>
                <c:pt idx="461">
                  <c:v>21</c:v>
                </c:pt>
                <c:pt idx="462">
                  <c:v>21</c:v>
                </c:pt>
                <c:pt idx="463">
                  <c:v>21</c:v>
                </c:pt>
                <c:pt idx="464">
                  <c:v>22</c:v>
                </c:pt>
                <c:pt idx="465">
                  <c:v>22</c:v>
                </c:pt>
                <c:pt idx="466">
                  <c:v>22</c:v>
                </c:pt>
                <c:pt idx="467">
                  <c:v>22</c:v>
                </c:pt>
                <c:pt idx="468">
                  <c:v>22</c:v>
                </c:pt>
                <c:pt idx="469">
                  <c:v>22</c:v>
                </c:pt>
                <c:pt idx="470">
                  <c:v>22</c:v>
                </c:pt>
                <c:pt idx="471">
                  <c:v>22</c:v>
                </c:pt>
                <c:pt idx="472">
                  <c:v>22</c:v>
                </c:pt>
                <c:pt idx="473">
                  <c:v>22</c:v>
                </c:pt>
                <c:pt idx="474">
                  <c:v>22</c:v>
                </c:pt>
                <c:pt idx="475">
                  <c:v>22</c:v>
                </c:pt>
                <c:pt idx="476">
                  <c:v>23</c:v>
                </c:pt>
                <c:pt idx="477">
                  <c:v>23</c:v>
                </c:pt>
                <c:pt idx="478">
                  <c:v>23</c:v>
                </c:pt>
                <c:pt idx="479">
                  <c:v>23</c:v>
                </c:pt>
                <c:pt idx="480">
                  <c:v>23</c:v>
                </c:pt>
                <c:pt idx="481">
                  <c:v>23</c:v>
                </c:pt>
                <c:pt idx="482">
                  <c:v>23</c:v>
                </c:pt>
                <c:pt idx="483">
                  <c:v>23</c:v>
                </c:pt>
                <c:pt idx="484">
                  <c:v>23</c:v>
                </c:pt>
                <c:pt idx="485">
                  <c:v>23</c:v>
                </c:pt>
                <c:pt idx="486">
                  <c:v>23</c:v>
                </c:pt>
                <c:pt idx="487">
                  <c:v>23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7</c:v>
                </c:pt>
                <c:pt idx="569">
                  <c:v>7</c:v>
                </c:pt>
                <c:pt idx="570">
                  <c:v>7</c:v>
                </c:pt>
                <c:pt idx="571">
                  <c:v>7</c:v>
                </c:pt>
                <c:pt idx="572">
                  <c:v>7</c:v>
                </c:pt>
                <c:pt idx="573">
                  <c:v>7</c:v>
                </c:pt>
                <c:pt idx="574">
                  <c:v>7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8</c:v>
                </c:pt>
                <c:pt idx="580">
                  <c:v>8</c:v>
                </c:pt>
                <c:pt idx="581">
                  <c:v>8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8</c:v>
                </c:pt>
                <c:pt idx="586">
                  <c:v>8</c:v>
                </c:pt>
                <c:pt idx="587">
                  <c:v>8</c:v>
                </c:pt>
                <c:pt idx="588">
                  <c:v>8</c:v>
                </c:pt>
                <c:pt idx="589">
                  <c:v>8</c:v>
                </c:pt>
                <c:pt idx="590">
                  <c:v>8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13</c:v>
                </c:pt>
                <c:pt idx="638">
                  <c:v>13</c:v>
                </c:pt>
                <c:pt idx="639">
                  <c:v>13</c:v>
                </c:pt>
                <c:pt idx="640">
                  <c:v>13</c:v>
                </c:pt>
                <c:pt idx="641">
                  <c:v>13</c:v>
                </c:pt>
                <c:pt idx="642">
                  <c:v>13</c:v>
                </c:pt>
                <c:pt idx="643">
                  <c:v>13</c:v>
                </c:pt>
                <c:pt idx="644">
                  <c:v>13</c:v>
                </c:pt>
                <c:pt idx="645">
                  <c:v>13</c:v>
                </c:pt>
                <c:pt idx="646">
                  <c:v>13</c:v>
                </c:pt>
                <c:pt idx="647">
                  <c:v>13</c:v>
                </c:pt>
                <c:pt idx="648">
                  <c:v>13</c:v>
                </c:pt>
                <c:pt idx="649">
                  <c:v>14</c:v>
                </c:pt>
                <c:pt idx="650">
                  <c:v>14</c:v>
                </c:pt>
                <c:pt idx="651">
                  <c:v>14</c:v>
                </c:pt>
                <c:pt idx="652">
                  <c:v>14</c:v>
                </c:pt>
                <c:pt idx="653">
                  <c:v>14</c:v>
                </c:pt>
                <c:pt idx="654">
                  <c:v>14</c:v>
                </c:pt>
                <c:pt idx="655">
                  <c:v>14</c:v>
                </c:pt>
                <c:pt idx="656">
                  <c:v>14</c:v>
                </c:pt>
                <c:pt idx="657">
                  <c:v>14</c:v>
                </c:pt>
                <c:pt idx="658">
                  <c:v>14</c:v>
                </c:pt>
                <c:pt idx="659">
                  <c:v>14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17</c:v>
                </c:pt>
                <c:pt idx="684">
                  <c:v>17</c:v>
                </c:pt>
                <c:pt idx="685">
                  <c:v>17</c:v>
                </c:pt>
                <c:pt idx="686">
                  <c:v>17</c:v>
                </c:pt>
                <c:pt idx="687">
                  <c:v>17</c:v>
                </c:pt>
                <c:pt idx="688">
                  <c:v>17</c:v>
                </c:pt>
                <c:pt idx="689">
                  <c:v>17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18</c:v>
                </c:pt>
                <c:pt idx="694">
                  <c:v>18</c:v>
                </c:pt>
                <c:pt idx="695">
                  <c:v>18</c:v>
                </c:pt>
                <c:pt idx="696">
                  <c:v>18</c:v>
                </c:pt>
                <c:pt idx="697">
                  <c:v>18</c:v>
                </c:pt>
                <c:pt idx="698">
                  <c:v>18</c:v>
                </c:pt>
                <c:pt idx="699">
                  <c:v>18</c:v>
                </c:pt>
                <c:pt idx="700">
                  <c:v>18</c:v>
                </c:pt>
                <c:pt idx="701">
                  <c:v>18</c:v>
                </c:pt>
                <c:pt idx="702">
                  <c:v>18</c:v>
                </c:pt>
                <c:pt idx="703">
                  <c:v>18</c:v>
                </c:pt>
                <c:pt idx="704">
                  <c:v>18</c:v>
                </c:pt>
                <c:pt idx="705">
                  <c:v>19</c:v>
                </c:pt>
                <c:pt idx="706">
                  <c:v>19</c:v>
                </c:pt>
                <c:pt idx="707">
                  <c:v>19</c:v>
                </c:pt>
                <c:pt idx="708">
                  <c:v>19</c:v>
                </c:pt>
                <c:pt idx="709">
                  <c:v>19</c:v>
                </c:pt>
                <c:pt idx="710">
                  <c:v>19</c:v>
                </c:pt>
                <c:pt idx="711">
                  <c:v>19</c:v>
                </c:pt>
                <c:pt idx="712">
                  <c:v>19</c:v>
                </c:pt>
                <c:pt idx="713">
                  <c:v>19</c:v>
                </c:pt>
                <c:pt idx="714">
                  <c:v>19</c:v>
                </c:pt>
                <c:pt idx="715">
                  <c:v>19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22</c:v>
                </c:pt>
                <c:pt idx="741">
                  <c:v>22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23</c:v>
                </c:pt>
                <c:pt idx="753">
                  <c:v>23</c:v>
                </c:pt>
                <c:pt idx="754">
                  <c:v>23</c:v>
                </c:pt>
                <c:pt idx="755">
                  <c:v>23</c:v>
                </c:pt>
                <c:pt idx="756">
                  <c:v>23</c:v>
                </c:pt>
                <c:pt idx="757">
                  <c:v>23</c:v>
                </c:pt>
                <c:pt idx="758">
                  <c:v>23</c:v>
                </c:pt>
                <c:pt idx="759">
                  <c:v>23</c:v>
                </c:pt>
                <c:pt idx="760">
                  <c:v>23</c:v>
                </c:pt>
                <c:pt idx="761">
                  <c:v>23</c:v>
                </c:pt>
                <c:pt idx="762">
                  <c:v>23</c:v>
                </c:pt>
                <c:pt idx="763">
                  <c:v>0</c:v>
                </c:pt>
              </c:strCache>
            </c:strRef>
          </c:cat>
          <c:val>
            <c:numRef>
              <c:f>'sm7'!$U$2:$U$764</c:f>
              <c:numCache>
                <c:formatCode>General</c:formatCode>
                <c:ptCount val="763"/>
                <c:pt idx="83">
                  <c:v>-52.285714285714285</c:v>
                </c:pt>
                <c:pt idx="84">
                  <c:v>-50.857142857142854</c:v>
                </c:pt>
                <c:pt idx="85">
                  <c:v>-49.714285714285715</c:v>
                </c:pt>
                <c:pt idx="86">
                  <c:v>-49</c:v>
                </c:pt>
                <c:pt idx="87">
                  <c:v>-50.428571428571431</c:v>
                </c:pt>
                <c:pt idx="88">
                  <c:v>-48.142857142857146</c:v>
                </c:pt>
                <c:pt idx="89">
                  <c:v>-47.285714285714285</c:v>
                </c:pt>
                <c:pt idx="90">
                  <c:v>-45.571428571428569</c:v>
                </c:pt>
                <c:pt idx="91">
                  <c:v>-43.857142857142854</c:v>
                </c:pt>
                <c:pt idx="92">
                  <c:v>-41.857142857142854</c:v>
                </c:pt>
                <c:pt idx="93">
                  <c:v>-40</c:v>
                </c:pt>
                <c:pt idx="94">
                  <c:v>-36.142857142857146</c:v>
                </c:pt>
                <c:pt idx="95">
                  <c:v>-34.285714285714285</c:v>
                </c:pt>
                <c:pt idx="96">
                  <c:v>-32.714285714285715</c:v>
                </c:pt>
                <c:pt idx="97">
                  <c:v>-34</c:v>
                </c:pt>
                <c:pt idx="98">
                  <c:v>-35.142857142857146</c:v>
                </c:pt>
                <c:pt idx="99">
                  <c:v>-36.571428571428569</c:v>
                </c:pt>
                <c:pt idx="100">
                  <c:v>-38.571428571428569</c:v>
                </c:pt>
                <c:pt idx="101">
                  <c:v>-39.857142857142854</c:v>
                </c:pt>
                <c:pt idx="102">
                  <c:v>-41.285714285714285</c:v>
                </c:pt>
                <c:pt idx="103">
                  <c:v>-43</c:v>
                </c:pt>
                <c:pt idx="104">
                  <c:v>-42</c:v>
                </c:pt>
                <c:pt idx="105">
                  <c:v>-41.285714285714285</c:v>
                </c:pt>
                <c:pt idx="106">
                  <c:v>-40.142857142857146</c:v>
                </c:pt>
                <c:pt idx="107">
                  <c:v>-38.571428571428569</c:v>
                </c:pt>
                <c:pt idx="108">
                  <c:v>-40.285714285714285</c:v>
                </c:pt>
                <c:pt idx="109">
                  <c:v>-42.428571428571431</c:v>
                </c:pt>
                <c:pt idx="110">
                  <c:v>-43.285714285714285</c:v>
                </c:pt>
                <c:pt idx="111">
                  <c:v>-45.142857142857146</c:v>
                </c:pt>
                <c:pt idx="112">
                  <c:v>-45.714285714285715</c:v>
                </c:pt>
                <c:pt idx="113">
                  <c:v>-46.571428571428569</c:v>
                </c:pt>
                <c:pt idx="114">
                  <c:v>-47.571428571428569</c:v>
                </c:pt>
                <c:pt idx="115">
                  <c:v>-46</c:v>
                </c:pt>
                <c:pt idx="116">
                  <c:v>-40.857142857142854</c:v>
                </c:pt>
                <c:pt idx="117">
                  <c:v>-36.428571428571431</c:v>
                </c:pt>
                <c:pt idx="118">
                  <c:v>-30.857142857142858</c:v>
                </c:pt>
                <c:pt idx="119">
                  <c:v>-26.571428571428573</c:v>
                </c:pt>
                <c:pt idx="120">
                  <c:v>-21.571428571428573</c:v>
                </c:pt>
                <c:pt idx="121">
                  <c:v>-15.714285714285714</c:v>
                </c:pt>
                <c:pt idx="122">
                  <c:v>-12.428571428571429</c:v>
                </c:pt>
                <c:pt idx="123">
                  <c:v>-12.285714285714286</c:v>
                </c:pt>
                <c:pt idx="124">
                  <c:v>-12.285714285714286</c:v>
                </c:pt>
                <c:pt idx="125">
                  <c:v>-12.428571428571429</c:v>
                </c:pt>
                <c:pt idx="126">
                  <c:v>-12.571428571428571</c:v>
                </c:pt>
                <c:pt idx="127">
                  <c:v>-13.428571428571429</c:v>
                </c:pt>
                <c:pt idx="128">
                  <c:v>-15.571428571428571</c:v>
                </c:pt>
                <c:pt idx="129">
                  <c:v>-16.714285714285715</c:v>
                </c:pt>
                <c:pt idx="130">
                  <c:v>-16.142857142857142</c:v>
                </c:pt>
                <c:pt idx="131">
                  <c:v>-17.285714285714285</c:v>
                </c:pt>
                <c:pt idx="132">
                  <c:v>-18.428571428571427</c:v>
                </c:pt>
                <c:pt idx="133">
                  <c:v>-19.571428571428573</c:v>
                </c:pt>
                <c:pt idx="134">
                  <c:v>-20.714285714285715</c:v>
                </c:pt>
                <c:pt idx="135">
                  <c:v>-21.285714285714285</c:v>
                </c:pt>
                <c:pt idx="136">
                  <c:v>-20.428571428571427</c:v>
                </c:pt>
                <c:pt idx="137">
                  <c:v>-21.428571428571427</c:v>
                </c:pt>
                <c:pt idx="138">
                  <c:v>-20</c:v>
                </c:pt>
                <c:pt idx="139">
                  <c:v>-19.285714285714285</c:v>
                </c:pt>
                <c:pt idx="140">
                  <c:v>-19.428571428571427</c:v>
                </c:pt>
                <c:pt idx="141">
                  <c:v>-18.714285714285715</c:v>
                </c:pt>
                <c:pt idx="142">
                  <c:v>-16.714285714285715</c:v>
                </c:pt>
                <c:pt idx="143">
                  <c:v>-16.714285714285715</c:v>
                </c:pt>
                <c:pt idx="144">
                  <c:v>-15.714285714285714</c:v>
                </c:pt>
                <c:pt idx="145">
                  <c:v>-15.285714285714286</c:v>
                </c:pt>
                <c:pt idx="146">
                  <c:v>-15.428571428571429</c:v>
                </c:pt>
                <c:pt idx="147">
                  <c:v>-13.142857142857142</c:v>
                </c:pt>
                <c:pt idx="148">
                  <c:v>-14.285714285714286</c:v>
                </c:pt>
                <c:pt idx="149">
                  <c:v>-16.142857142857142</c:v>
                </c:pt>
                <c:pt idx="150">
                  <c:v>-15.857142857142858</c:v>
                </c:pt>
                <c:pt idx="151">
                  <c:v>-16.571428571428573</c:v>
                </c:pt>
                <c:pt idx="152">
                  <c:v>-18.857142857142858</c:v>
                </c:pt>
                <c:pt idx="153">
                  <c:v>-19.714285714285715</c:v>
                </c:pt>
                <c:pt idx="154">
                  <c:v>-22</c:v>
                </c:pt>
                <c:pt idx="155">
                  <c:v>-21.571428571428573</c:v>
                </c:pt>
                <c:pt idx="156">
                  <c:v>-21.428571428571427</c:v>
                </c:pt>
                <c:pt idx="157">
                  <c:v>-21.571428571428573</c:v>
                </c:pt>
                <c:pt idx="158">
                  <c:v>-21.428571428571427</c:v>
                </c:pt>
                <c:pt idx="159">
                  <c:v>-19.857142857142858</c:v>
                </c:pt>
                <c:pt idx="160">
                  <c:v>-21.285714285714285</c:v>
                </c:pt>
                <c:pt idx="161">
                  <c:v>-23</c:v>
                </c:pt>
                <c:pt idx="162">
                  <c:v>-24.857142857142858</c:v>
                </c:pt>
                <c:pt idx="163">
                  <c:v>-27.142857142857142</c:v>
                </c:pt>
                <c:pt idx="164">
                  <c:v>-29.285714285714285</c:v>
                </c:pt>
                <c:pt idx="165">
                  <c:v>-31.571428571428573</c:v>
                </c:pt>
                <c:pt idx="166">
                  <c:v>-30.714285714285715</c:v>
                </c:pt>
                <c:pt idx="167">
                  <c:v>-27</c:v>
                </c:pt>
                <c:pt idx="168">
                  <c:v>-23</c:v>
                </c:pt>
                <c:pt idx="169">
                  <c:v>-18.285714285714285</c:v>
                </c:pt>
                <c:pt idx="170">
                  <c:v>-15.666666666666666</c:v>
                </c:pt>
                <c:pt idx="171">
                  <c:v>-12</c:v>
                </c:pt>
                <c:pt idx="172">
                  <c:v>-11.2</c:v>
                </c:pt>
                <c:pt idx="173">
                  <c:v>-12.8</c:v>
                </c:pt>
                <c:pt idx="174">
                  <c:v>-14.8</c:v>
                </c:pt>
                <c:pt idx="175">
                  <c:v>-16.8</c:v>
                </c:pt>
                <c:pt idx="176">
                  <c:v>-20.75</c:v>
                </c:pt>
                <c:pt idx="177">
                  <c:v>-21.6</c:v>
                </c:pt>
                <c:pt idx="178">
                  <c:v>-22.166666666666668</c:v>
                </c:pt>
                <c:pt idx="179">
                  <c:v>-21.333333333333332</c:v>
                </c:pt>
                <c:pt idx="180">
                  <c:v>-22.333333333333332</c:v>
                </c:pt>
                <c:pt idx="181">
                  <c:v>-21.333333333333332</c:v>
                </c:pt>
                <c:pt idx="182">
                  <c:v>-20.333333333333332</c:v>
                </c:pt>
                <c:pt idx="183">
                  <c:v>-20.571428571428573</c:v>
                </c:pt>
                <c:pt idx="184">
                  <c:v>-20</c:v>
                </c:pt>
                <c:pt idx="185">
                  <c:v>-19.428571428571427</c:v>
                </c:pt>
                <c:pt idx="186">
                  <c:v>-18.857142857142858</c:v>
                </c:pt>
                <c:pt idx="187">
                  <c:v>-18.142857142857142</c:v>
                </c:pt>
                <c:pt idx="188">
                  <c:v>-19</c:v>
                </c:pt>
                <c:pt idx="189">
                  <c:v>-20</c:v>
                </c:pt>
                <c:pt idx="190">
                  <c:v>-19.428571428571427</c:v>
                </c:pt>
                <c:pt idx="191">
                  <c:v>-19.857142857142858</c:v>
                </c:pt>
                <c:pt idx="192">
                  <c:v>-20.142857142857142</c:v>
                </c:pt>
                <c:pt idx="193">
                  <c:v>-20.571428571428573</c:v>
                </c:pt>
                <c:pt idx="194">
                  <c:v>-21</c:v>
                </c:pt>
                <c:pt idx="195">
                  <c:v>-21.428571428571427</c:v>
                </c:pt>
                <c:pt idx="196">
                  <c:v>-21.857142857142858</c:v>
                </c:pt>
                <c:pt idx="197">
                  <c:v>-22.285714285714285</c:v>
                </c:pt>
                <c:pt idx="198">
                  <c:v>-21.857142857142858</c:v>
                </c:pt>
                <c:pt idx="199">
                  <c:v>-21.428571428571427</c:v>
                </c:pt>
                <c:pt idx="200">
                  <c:v>-21</c:v>
                </c:pt>
                <c:pt idx="201">
                  <c:v>-16.142857142857142</c:v>
                </c:pt>
                <c:pt idx="202">
                  <c:v>-15.714285714285714</c:v>
                </c:pt>
                <c:pt idx="203">
                  <c:v>-15.428571428571429</c:v>
                </c:pt>
                <c:pt idx="204">
                  <c:v>-15.142857142857142</c:v>
                </c:pt>
                <c:pt idx="205">
                  <c:v>-14.714285714285714</c:v>
                </c:pt>
                <c:pt idx="206">
                  <c:v>-14.857142857142858</c:v>
                </c:pt>
                <c:pt idx="207">
                  <c:v>-14.571428571428571</c:v>
                </c:pt>
                <c:pt idx="208">
                  <c:v>-18.714285714285715</c:v>
                </c:pt>
                <c:pt idx="209">
                  <c:v>-18.428571428571427</c:v>
                </c:pt>
                <c:pt idx="210">
                  <c:v>-18.142857142857142</c:v>
                </c:pt>
                <c:pt idx="211">
                  <c:v>-17.857142857142858</c:v>
                </c:pt>
                <c:pt idx="212">
                  <c:v>-17.714285714285715</c:v>
                </c:pt>
                <c:pt idx="213">
                  <c:v>-17</c:v>
                </c:pt>
                <c:pt idx="214">
                  <c:v>-16.714285714285715</c:v>
                </c:pt>
                <c:pt idx="215">
                  <c:v>-16.714285714285715</c:v>
                </c:pt>
                <c:pt idx="216">
                  <c:v>-16.571428571428573</c:v>
                </c:pt>
                <c:pt idx="217">
                  <c:v>-17.857142857142858</c:v>
                </c:pt>
                <c:pt idx="218">
                  <c:v>-18.714285714285715</c:v>
                </c:pt>
                <c:pt idx="219">
                  <c:v>-19.285714285714285</c:v>
                </c:pt>
                <c:pt idx="220">
                  <c:v>-20</c:v>
                </c:pt>
                <c:pt idx="221">
                  <c:v>-20.571428571428573</c:v>
                </c:pt>
                <c:pt idx="222">
                  <c:v>-21.571428571428573</c:v>
                </c:pt>
                <c:pt idx="223">
                  <c:v>-22</c:v>
                </c:pt>
                <c:pt idx="224">
                  <c:v>-20.857142857142858</c:v>
                </c:pt>
                <c:pt idx="225">
                  <c:v>-20.571428571428573</c:v>
                </c:pt>
                <c:pt idx="226">
                  <c:v>-20</c:v>
                </c:pt>
                <c:pt idx="227">
                  <c:v>-19.285714285714285</c:v>
                </c:pt>
                <c:pt idx="228">
                  <c:v>-18.714285714285715</c:v>
                </c:pt>
                <c:pt idx="229">
                  <c:v>-18.142857142857142</c:v>
                </c:pt>
                <c:pt idx="230">
                  <c:v>-18.142857142857142</c:v>
                </c:pt>
                <c:pt idx="231">
                  <c:v>-18.571428571428573</c:v>
                </c:pt>
                <c:pt idx="232">
                  <c:v>-18.857142857142858</c:v>
                </c:pt>
                <c:pt idx="233">
                  <c:v>-19.571428571428573</c:v>
                </c:pt>
                <c:pt idx="234">
                  <c:v>-20.285714285714285</c:v>
                </c:pt>
                <c:pt idx="235">
                  <c:v>-20.857142857142858</c:v>
                </c:pt>
                <c:pt idx="236">
                  <c:v>-20.857142857142858</c:v>
                </c:pt>
                <c:pt idx="237">
                  <c:v>-20.714285714285715</c:v>
                </c:pt>
                <c:pt idx="238">
                  <c:v>-20.285714285714285</c:v>
                </c:pt>
                <c:pt idx="239">
                  <c:v>-19.571428571428573</c:v>
                </c:pt>
                <c:pt idx="240">
                  <c:v>-19.285714285714285</c:v>
                </c:pt>
                <c:pt idx="241">
                  <c:v>-19</c:v>
                </c:pt>
                <c:pt idx="242">
                  <c:v>-18.857142857142858</c:v>
                </c:pt>
                <c:pt idx="243">
                  <c:v>-18.571428571428573</c:v>
                </c:pt>
                <c:pt idx="244">
                  <c:v>-18.428571428571427</c:v>
                </c:pt>
                <c:pt idx="245">
                  <c:v>-18.285714285714285</c:v>
                </c:pt>
                <c:pt idx="246">
                  <c:v>-17.285714285714285</c:v>
                </c:pt>
                <c:pt idx="247">
                  <c:v>-16.571428571428573</c:v>
                </c:pt>
                <c:pt idx="248">
                  <c:v>-15.285714285714286</c:v>
                </c:pt>
                <c:pt idx="249">
                  <c:v>-13.857142857142858</c:v>
                </c:pt>
                <c:pt idx="250">
                  <c:v>-12.714285714285714</c:v>
                </c:pt>
                <c:pt idx="251">
                  <c:v>-12.285714285714286</c:v>
                </c:pt>
                <c:pt idx="252">
                  <c:v>-12.428571428571429</c:v>
                </c:pt>
                <c:pt idx="253">
                  <c:v>-13.428571428571429</c:v>
                </c:pt>
                <c:pt idx="254">
                  <c:v>-13.285714285714286</c:v>
                </c:pt>
                <c:pt idx="255">
                  <c:v>-13.714285714285714</c:v>
                </c:pt>
                <c:pt idx="256">
                  <c:v>-14.285714285714286</c:v>
                </c:pt>
                <c:pt idx="257">
                  <c:v>-14.571428571428571</c:v>
                </c:pt>
                <c:pt idx="258">
                  <c:v>-14.142857142857142</c:v>
                </c:pt>
                <c:pt idx="259">
                  <c:v>-13.142857142857142</c:v>
                </c:pt>
                <c:pt idx="260">
                  <c:v>-12.285714285714286</c:v>
                </c:pt>
                <c:pt idx="261">
                  <c:v>-11.857142857142858</c:v>
                </c:pt>
                <c:pt idx="262">
                  <c:v>-11.571428571428571</c:v>
                </c:pt>
                <c:pt idx="263">
                  <c:v>-11.142857142857142</c:v>
                </c:pt>
                <c:pt idx="264">
                  <c:v>-11</c:v>
                </c:pt>
                <c:pt idx="265">
                  <c:v>-10.833333333333334</c:v>
                </c:pt>
                <c:pt idx="266">
                  <c:v>-10.5</c:v>
                </c:pt>
                <c:pt idx="267">
                  <c:v>-9.8333333333333339</c:v>
                </c:pt>
                <c:pt idx="268">
                  <c:v>-9.1666666666666661</c:v>
                </c:pt>
                <c:pt idx="269">
                  <c:v>-8.5</c:v>
                </c:pt>
                <c:pt idx="270">
                  <c:v>-7.833333333333333</c:v>
                </c:pt>
                <c:pt idx="271">
                  <c:v>-7.833333333333333</c:v>
                </c:pt>
                <c:pt idx="272">
                  <c:v>-7</c:v>
                </c:pt>
                <c:pt idx="273">
                  <c:v>-6.166666666666667</c:v>
                </c:pt>
                <c:pt idx="274">
                  <c:v>-5.333333333333333</c:v>
                </c:pt>
                <c:pt idx="275">
                  <c:v>-4.5</c:v>
                </c:pt>
                <c:pt idx="276">
                  <c:v>-4</c:v>
                </c:pt>
                <c:pt idx="277">
                  <c:v>-2.8</c:v>
                </c:pt>
                <c:pt idx="278">
                  <c:v>-2.3333333333333335</c:v>
                </c:pt>
                <c:pt idx="639">
                  <c:v>30</c:v>
                </c:pt>
                <c:pt idx="640">
                  <c:v>27.142857142857142</c:v>
                </c:pt>
                <c:pt idx="641">
                  <c:v>24.285714285714285</c:v>
                </c:pt>
                <c:pt idx="642">
                  <c:v>22.857142857142858</c:v>
                </c:pt>
                <c:pt idx="643">
                  <c:v>23.285714285714285</c:v>
                </c:pt>
                <c:pt idx="644">
                  <c:v>22.571428571428573</c:v>
                </c:pt>
                <c:pt idx="645">
                  <c:v>22.285714285714285</c:v>
                </c:pt>
                <c:pt idx="646">
                  <c:v>21.428571428571427</c:v>
                </c:pt>
                <c:pt idx="647">
                  <c:v>20.571428571428573</c:v>
                </c:pt>
                <c:pt idx="648">
                  <c:v>19.571428571428573</c:v>
                </c:pt>
                <c:pt idx="649">
                  <c:v>18.857142857142858</c:v>
                </c:pt>
                <c:pt idx="650">
                  <c:v>18.142857142857142</c:v>
                </c:pt>
                <c:pt idx="651">
                  <c:v>18.571428571428573</c:v>
                </c:pt>
                <c:pt idx="652">
                  <c:v>18.428571428571427</c:v>
                </c:pt>
                <c:pt idx="653">
                  <c:v>18.857142857142858</c:v>
                </c:pt>
                <c:pt idx="654">
                  <c:v>19.285714285714285</c:v>
                </c:pt>
                <c:pt idx="655">
                  <c:v>19.857142857142858</c:v>
                </c:pt>
                <c:pt idx="656">
                  <c:v>20.428571428571427</c:v>
                </c:pt>
                <c:pt idx="657">
                  <c:v>21</c:v>
                </c:pt>
                <c:pt idx="658">
                  <c:v>21.714285714285715</c:v>
                </c:pt>
                <c:pt idx="659">
                  <c:v>22.571428571428573</c:v>
                </c:pt>
                <c:pt idx="660">
                  <c:v>23.285714285714285</c:v>
                </c:pt>
                <c:pt idx="661">
                  <c:v>23.857142857142858</c:v>
                </c:pt>
                <c:pt idx="662">
                  <c:v>24.571428571428573</c:v>
                </c:pt>
                <c:pt idx="663">
                  <c:v>25.142857142857142</c:v>
                </c:pt>
                <c:pt idx="664">
                  <c:v>25.857142857142858</c:v>
                </c:pt>
                <c:pt idx="665">
                  <c:v>26.571428571428573</c:v>
                </c:pt>
                <c:pt idx="666">
                  <c:v>27.285714285714285</c:v>
                </c:pt>
                <c:pt idx="667">
                  <c:v>28</c:v>
                </c:pt>
                <c:pt idx="668">
                  <c:v>28.857142857142858</c:v>
                </c:pt>
                <c:pt idx="669">
                  <c:v>27.285714285714285</c:v>
                </c:pt>
                <c:pt idx="670">
                  <c:v>25.857142857142858</c:v>
                </c:pt>
                <c:pt idx="671">
                  <c:v>22</c:v>
                </c:pt>
                <c:pt idx="672">
                  <c:v>17.857142857142858</c:v>
                </c:pt>
                <c:pt idx="673">
                  <c:v>13.714285714285714</c:v>
                </c:pt>
                <c:pt idx="674">
                  <c:v>9.4285714285714288</c:v>
                </c:pt>
                <c:pt idx="675">
                  <c:v>5.5714285714285712</c:v>
                </c:pt>
                <c:pt idx="676">
                  <c:v>3.7142857142857144</c:v>
                </c:pt>
                <c:pt idx="677">
                  <c:v>2</c:v>
                </c:pt>
                <c:pt idx="678">
                  <c:v>0.7142857142857143</c:v>
                </c:pt>
                <c:pt idx="679">
                  <c:v>-0.8571428571428571</c:v>
                </c:pt>
                <c:pt idx="680">
                  <c:v>-2.8571428571428572</c:v>
                </c:pt>
                <c:pt idx="681">
                  <c:v>-4.2857142857142856</c:v>
                </c:pt>
                <c:pt idx="682">
                  <c:v>-6.4285714285714288</c:v>
                </c:pt>
                <c:pt idx="683">
                  <c:v>-8.2857142857142865</c:v>
                </c:pt>
                <c:pt idx="684">
                  <c:v>-11</c:v>
                </c:pt>
                <c:pt idx="685">
                  <c:v>-11.714285714285714</c:v>
                </c:pt>
                <c:pt idx="686">
                  <c:v>-12.714285714285714</c:v>
                </c:pt>
                <c:pt idx="687">
                  <c:v>-13.142857142857142</c:v>
                </c:pt>
                <c:pt idx="688">
                  <c:v>-14</c:v>
                </c:pt>
                <c:pt idx="689">
                  <c:v>-14.714285714285714</c:v>
                </c:pt>
                <c:pt idx="690">
                  <c:v>-15.428571428571429</c:v>
                </c:pt>
                <c:pt idx="691">
                  <c:v>-15.571428571428571</c:v>
                </c:pt>
                <c:pt idx="692">
                  <c:v>-15.857142857142858</c:v>
                </c:pt>
                <c:pt idx="693">
                  <c:v>-15.428571428571429</c:v>
                </c:pt>
                <c:pt idx="694">
                  <c:v>-15.142857142857142</c:v>
                </c:pt>
                <c:pt idx="695">
                  <c:v>-14.857142857142858</c:v>
                </c:pt>
                <c:pt idx="696">
                  <c:v>-14.571428571428571</c:v>
                </c:pt>
                <c:pt idx="697">
                  <c:v>-14.142857142857142</c:v>
                </c:pt>
                <c:pt idx="698">
                  <c:v>-13.714285714285714</c:v>
                </c:pt>
                <c:pt idx="699">
                  <c:v>-13.142857142857142</c:v>
                </c:pt>
                <c:pt idx="700">
                  <c:v>-12.857142857142858</c:v>
                </c:pt>
                <c:pt idx="701">
                  <c:v>-12.714285714285714</c:v>
                </c:pt>
                <c:pt idx="702">
                  <c:v>-12.285714285714286</c:v>
                </c:pt>
                <c:pt idx="703">
                  <c:v>-11.857142857142858</c:v>
                </c:pt>
                <c:pt idx="704">
                  <c:v>-11.571428571428571</c:v>
                </c:pt>
                <c:pt idx="705">
                  <c:v>-11.285714285714286</c:v>
                </c:pt>
                <c:pt idx="706">
                  <c:v>-13.285714285714286</c:v>
                </c:pt>
                <c:pt idx="707">
                  <c:v>-15</c:v>
                </c:pt>
                <c:pt idx="708">
                  <c:v>-16.714285714285715</c:v>
                </c:pt>
                <c:pt idx="709">
                  <c:v>-18.714285714285715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'sm7'!$V$1</c:f>
              <c:strCache>
                <c:ptCount val="1"/>
                <c:pt idx="0">
                  <c:v>end3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'sm2'!$E:$E</c:f>
              <c:strCache>
                <c:ptCount val="764"/>
                <c:pt idx="0">
                  <c:v>Hour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15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16</c:v>
                </c:pt>
                <c:pt idx="122">
                  <c:v>16</c:v>
                </c:pt>
                <c:pt idx="123">
                  <c:v>16</c:v>
                </c:pt>
                <c:pt idx="124">
                  <c:v>16</c:v>
                </c:pt>
                <c:pt idx="125">
                  <c:v>16</c:v>
                </c:pt>
                <c:pt idx="126">
                  <c:v>16</c:v>
                </c:pt>
                <c:pt idx="127">
                  <c:v>16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17</c:v>
                </c:pt>
                <c:pt idx="134">
                  <c:v>17</c:v>
                </c:pt>
                <c:pt idx="135">
                  <c:v>17</c:v>
                </c:pt>
                <c:pt idx="136">
                  <c:v>17</c:v>
                </c:pt>
                <c:pt idx="137">
                  <c:v>17</c:v>
                </c:pt>
                <c:pt idx="138">
                  <c:v>17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19</c:v>
                </c:pt>
                <c:pt idx="157">
                  <c:v>19</c:v>
                </c:pt>
                <c:pt idx="158">
                  <c:v>19</c:v>
                </c:pt>
                <c:pt idx="159">
                  <c:v>19</c:v>
                </c:pt>
                <c:pt idx="160">
                  <c:v>19</c:v>
                </c:pt>
                <c:pt idx="161">
                  <c:v>19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23</c:v>
                </c:pt>
                <c:pt idx="198">
                  <c:v>23</c:v>
                </c:pt>
                <c:pt idx="199">
                  <c:v>23</c:v>
                </c:pt>
                <c:pt idx="200">
                  <c:v>23</c:v>
                </c:pt>
                <c:pt idx="201">
                  <c:v>23</c:v>
                </c:pt>
                <c:pt idx="202">
                  <c:v>23</c:v>
                </c:pt>
                <c:pt idx="203">
                  <c:v>23</c:v>
                </c:pt>
                <c:pt idx="204">
                  <c:v>23</c:v>
                </c:pt>
                <c:pt idx="205">
                  <c:v>23</c:v>
                </c:pt>
                <c:pt idx="206">
                  <c:v>23</c:v>
                </c:pt>
                <c:pt idx="207">
                  <c:v>23</c:v>
                </c:pt>
                <c:pt idx="208">
                  <c:v>23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7</c:v>
                </c:pt>
                <c:pt idx="298">
                  <c:v>7</c:v>
                </c:pt>
                <c:pt idx="299">
                  <c:v>7</c:v>
                </c:pt>
                <c:pt idx="300">
                  <c:v>7</c:v>
                </c:pt>
                <c:pt idx="301">
                  <c:v>7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9</c:v>
                </c:pt>
                <c:pt idx="320">
                  <c:v>9</c:v>
                </c:pt>
                <c:pt idx="321">
                  <c:v>9</c:v>
                </c:pt>
                <c:pt idx="322">
                  <c:v>9</c:v>
                </c:pt>
                <c:pt idx="323">
                  <c:v>9</c:v>
                </c:pt>
                <c:pt idx="324">
                  <c:v>9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12</c:v>
                </c:pt>
                <c:pt idx="350">
                  <c:v>12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12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13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14</c:v>
                </c:pt>
                <c:pt idx="374">
                  <c:v>14</c:v>
                </c:pt>
                <c:pt idx="375">
                  <c:v>14</c:v>
                </c:pt>
                <c:pt idx="376">
                  <c:v>14</c:v>
                </c:pt>
                <c:pt idx="377">
                  <c:v>14</c:v>
                </c:pt>
                <c:pt idx="378">
                  <c:v>14</c:v>
                </c:pt>
                <c:pt idx="379">
                  <c:v>14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15</c:v>
                </c:pt>
                <c:pt idx="384">
                  <c:v>15</c:v>
                </c:pt>
                <c:pt idx="385">
                  <c:v>15</c:v>
                </c:pt>
                <c:pt idx="386">
                  <c:v>15</c:v>
                </c:pt>
                <c:pt idx="387">
                  <c:v>15</c:v>
                </c:pt>
                <c:pt idx="388">
                  <c:v>15</c:v>
                </c:pt>
                <c:pt idx="389">
                  <c:v>15</c:v>
                </c:pt>
                <c:pt idx="390">
                  <c:v>15</c:v>
                </c:pt>
                <c:pt idx="391">
                  <c:v>15</c:v>
                </c:pt>
                <c:pt idx="392">
                  <c:v>15</c:v>
                </c:pt>
                <c:pt idx="393">
                  <c:v>15</c:v>
                </c:pt>
                <c:pt idx="394">
                  <c:v>15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16</c:v>
                </c:pt>
                <c:pt idx="399">
                  <c:v>16</c:v>
                </c:pt>
                <c:pt idx="400">
                  <c:v>16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18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19</c:v>
                </c:pt>
                <c:pt idx="430">
                  <c:v>19</c:v>
                </c:pt>
                <c:pt idx="431">
                  <c:v>19</c:v>
                </c:pt>
                <c:pt idx="432">
                  <c:v>19</c:v>
                </c:pt>
                <c:pt idx="433">
                  <c:v>19</c:v>
                </c:pt>
                <c:pt idx="434">
                  <c:v>19</c:v>
                </c:pt>
                <c:pt idx="435">
                  <c:v>19</c:v>
                </c:pt>
                <c:pt idx="436">
                  <c:v>19</c:v>
                </c:pt>
                <c:pt idx="437">
                  <c:v>19</c:v>
                </c:pt>
                <c:pt idx="438">
                  <c:v>19</c:v>
                </c:pt>
                <c:pt idx="439">
                  <c:v>19</c:v>
                </c:pt>
                <c:pt idx="440">
                  <c:v>19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21</c:v>
                </c:pt>
                <c:pt idx="454">
                  <c:v>21</c:v>
                </c:pt>
                <c:pt idx="455">
                  <c:v>21</c:v>
                </c:pt>
                <c:pt idx="456">
                  <c:v>21</c:v>
                </c:pt>
                <c:pt idx="457">
                  <c:v>21</c:v>
                </c:pt>
                <c:pt idx="458">
                  <c:v>21</c:v>
                </c:pt>
                <c:pt idx="459">
                  <c:v>21</c:v>
                </c:pt>
                <c:pt idx="460">
                  <c:v>21</c:v>
                </c:pt>
                <c:pt idx="461">
                  <c:v>21</c:v>
                </c:pt>
                <c:pt idx="462">
                  <c:v>21</c:v>
                </c:pt>
                <c:pt idx="463">
                  <c:v>21</c:v>
                </c:pt>
                <c:pt idx="464">
                  <c:v>22</c:v>
                </c:pt>
                <c:pt idx="465">
                  <c:v>22</c:v>
                </c:pt>
                <c:pt idx="466">
                  <c:v>22</c:v>
                </c:pt>
                <c:pt idx="467">
                  <c:v>22</c:v>
                </c:pt>
                <c:pt idx="468">
                  <c:v>22</c:v>
                </c:pt>
                <c:pt idx="469">
                  <c:v>22</c:v>
                </c:pt>
                <c:pt idx="470">
                  <c:v>22</c:v>
                </c:pt>
                <c:pt idx="471">
                  <c:v>22</c:v>
                </c:pt>
                <c:pt idx="472">
                  <c:v>22</c:v>
                </c:pt>
                <c:pt idx="473">
                  <c:v>22</c:v>
                </c:pt>
                <c:pt idx="474">
                  <c:v>22</c:v>
                </c:pt>
                <c:pt idx="475">
                  <c:v>22</c:v>
                </c:pt>
                <c:pt idx="476">
                  <c:v>23</c:v>
                </c:pt>
                <c:pt idx="477">
                  <c:v>23</c:v>
                </c:pt>
                <c:pt idx="478">
                  <c:v>23</c:v>
                </c:pt>
                <c:pt idx="479">
                  <c:v>23</c:v>
                </c:pt>
                <c:pt idx="480">
                  <c:v>23</c:v>
                </c:pt>
                <c:pt idx="481">
                  <c:v>23</c:v>
                </c:pt>
                <c:pt idx="482">
                  <c:v>23</c:v>
                </c:pt>
                <c:pt idx="483">
                  <c:v>23</c:v>
                </c:pt>
                <c:pt idx="484">
                  <c:v>23</c:v>
                </c:pt>
                <c:pt idx="485">
                  <c:v>23</c:v>
                </c:pt>
                <c:pt idx="486">
                  <c:v>23</c:v>
                </c:pt>
                <c:pt idx="487">
                  <c:v>23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4</c:v>
                </c:pt>
                <c:pt idx="534">
                  <c:v>4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4</c:v>
                </c:pt>
                <c:pt idx="545">
                  <c:v>5</c:v>
                </c:pt>
                <c:pt idx="546">
                  <c:v>5</c:v>
                </c:pt>
                <c:pt idx="547">
                  <c:v>5</c:v>
                </c:pt>
                <c:pt idx="548">
                  <c:v>5</c:v>
                </c:pt>
                <c:pt idx="549">
                  <c:v>5</c:v>
                </c:pt>
                <c:pt idx="550">
                  <c:v>5</c:v>
                </c:pt>
                <c:pt idx="551">
                  <c:v>5</c:v>
                </c:pt>
                <c:pt idx="552">
                  <c:v>5</c:v>
                </c:pt>
                <c:pt idx="553">
                  <c:v>5</c:v>
                </c:pt>
                <c:pt idx="554">
                  <c:v>5</c:v>
                </c:pt>
                <c:pt idx="555">
                  <c:v>5</c:v>
                </c:pt>
                <c:pt idx="556">
                  <c:v>6</c:v>
                </c:pt>
                <c:pt idx="557">
                  <c:v>6</c:v>
                </c:pt>
                <c:pt idx="558">
                  <c:v>6</c:v>
                </c:pt>
                <c:pt idx="559">
                  <c:v>6</c:v>
                </c:pt>
                <c:pt idx="560">
                  <c:v>6</c:v>
                </c:pt>
                <c:pt idx="561">
                  <c:v>6</c:v>
                </c:pt>
                <c:pt idx="562">
                  <c:v>6</c:v>
                </c:pt>
                <c:pt idx="563">
                  <c:v>6</c:v>
                </c:pt>
                <c:pt idx="564">
                  <c:v>6</c:v>
                </c:pt>
                <c:pt idx="565">
                  <c:v>6</c:v>
                </c:pt>
                <c:pt idx="566">
                  <c:v>6</c:v>
                </c:pt>
                <c:pt idx="567">
                  <c:v>6</c:v>
                </c:pt>
                <c:pt idx="568">
                  <c:v>7</c:v>
                </c:pt>
                <c:pt idx="569">
                  <c:v>7</c:v>
                </c:pt>
                <c:pt idx="570">
                  <c:v>7</c:v>
                </c:pt>
                <c:pt idx="571">
                  <c:v>7</c:v>
                </c:pt>
                <c:pt idx="572">
                  <c:v>7</c:v>
                </c:pt>
                <c:pt idx="573">
                  <c:v>7</c:v>
                </c:pt>
                <c:pt idx="574">
                  <c:v>7</c:v>
                </c:pt>
                <c:pt idx="575">
                  <c:v>7</c:v>
                </c:pt>
                <c:pt idx="576">
                  <c:v>7</c:v>
                </c:pt>
                <c:pt idx="577">
                  <c:v>7</c:v>
                </c:pt>
                <c:pt idx="578">
                  <c:v>7</c:v>
                </c:pt>
                <c:pt idx="579">
                  <c:v>8</c:v>
                </c:pt>
                <c:pt idx="580">
                  <c:v>8</c:v>
                </c:pt>
                <c:pt idx="581">
                  <c:v>8</c:v>
                </c:pt>
                <c:pt idx="582">
                  <c:v>8</c:v>
                </c:pt>
                <c:pt idx="583">
                  <c:v>8</c:v>
                </c:pt>
                <c:pt idx="584">
                  <c:v>8</c:v>
                </c:pt>
                <c:pt idx="585">
                  <c:v>8</c:v>
                </c:pt>
                <c:pt idx="586">
                  <c:v>8</c:v>
                </c:pt>
                <c:pt idx="587">
                  <c:v>8</c:v>
                </c:pt>
                <c:pt idx="588">
                  <c:v>8</c:v>
                </c:pt>
                <c:pt idx="589">
                  <c:v>8</c:v>
                </c:pt>
                <c:pt idx="590">
                  <c:v>8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10</c:v>
                </c:pt>
                <c:pt idx="603">
                  <c:v>10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10</c:v>
                </c:pt>
                <c:pt idx="609">
                  <c:v>10</c:v>
                </c:pt>
                <c:pt idx="610">
                  <c:v>10</c:v>
                </c:pt>
                <c:pt idx="611">
                  <c:v>10</c:v>
                </c:pt>
                <c:pt idx="612">
                  <c:v>10</c:v>
                </c:pt>
                <c:pt idx="613">
                  <c:v>10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11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12</c:v>
                </c:pt>
                <c:pt idx="627">
                  <c:v>12</c:v>
                </c:pt>
                <c:pt idx="628">
                  <c:v>12</c:v>
                </c:pt>
                <c:pt idx="629">
                  <c:v>12</c:v>
                </c:pt>
                <c:pt idx="630">
                  <c:v>12</c:v>
                </c:pt>
                <c:pt idx="631">
                  <c:v>12</c:v>
                </c:pt>
                <c:pt idx="632">
                  <c:v>12</c:v>
                </c:pt>
                <c:pt idx="633">
                  <c:v>12</c:v>
                </c:pt>
                <c:pt idx="634">
                  <c:v>12</c:v>
                </c:pt>
                <c:pt idx="635">
                  <c:v>12</c:v>
                </c:pt>
                <c:pt idx="636">
                  <c:v>12</c:v>
                </c:pt>
                <c:pt idx="637">
                  <c:v>13</c:v>
                </c:pt>
                <c:pt idx="638">
                  <c:v>13</c:v>
                </c:pt>
                <c:pt idx="639">
                  <c:v>13</c:v>
                </c:pt>
                <c:pt idx="640">
                  <c:v>13</c:v>
                </c:pt>
                <c:pt idx="641">
                  <c:v>13</c:v>
                </c:pt>
                <c:pt idx="642">
                  <c:v>13</c:v>
                </c:pt>
                <c:pt idx="643">
                  <c:v>13</c:v>
                </c:pt>
                <c:pt idx="644">
                  <c:v>13</c:v>
                </c:pt>
                <c:pt idx="645">
                  <c:v>13</c:v>
                </c:pt>
                <c:pt idx="646">
                  <c:v>13</c:v>
                </c:pt>
                <c:pt idx="647">
                  <c:v>13</c:v>
                </c:pt>
                <c:pt idx="648">
                  <c:v>13</c:v>
                </c:pt>
                <c:pt idx="649">
                  <c:v>14</c:v>
                </c:pt>
                <c:pt idx="650">
                  <c:v>14</c:v>
                </c:pt>
                <c:pt idx="651">
                  <c:v>14</c:v>
                </c:pt>
                <c:pt idx="652">
                  <c:v>14</c:v>
                </c:pt>
                <c:pt idx="653">
                  <c:v>14</c:v>
                </c:pt>
                <c:pt idx="654">
                  <c:v>14</c:v>
                </c:pt>
                <c:pt idx="655">
                  <c:v>14</c:v>
                </c:pt>
                <c:pt idx="656">
                  <c:v>14</c:v>
                </c:pt>
                <c:pt idx="657">
                  <c:v>14</c:v>
                </c:pt>
                <c:pt idx="658">
                  <c:v>14</c:v>
                </c:pt>
                <c:pt idx="659">
                  <c:v>14</c:v>
                </c:pt>
                <c:pt idx="660">
                  <c:v>15</c:v>
                </c:pt>
                <c:pt idx="661">
                  <c:v>15</c:v>
                </c:pt>
                <c:pt idx="662">
                  <c:v>15</c:v>
                </c:pt>
                <c:pt idx="663">
                  <c:v>15</c:v>
                </c:pt>
                <c:pt idx="664">
                  <c:v>15</c:v>
                </c:pt>
                <c:pt idx="665">
                  <c:v>15</c:v>
                </c:pt>
                <c:pt idx="666">
                  <c:v>15</c:v>
                </c:pt>
                <c:pt idx="667">
                  <c:v>15</c:v>
                </c:pt>
                <c:pt idx="668">
                  <c:v>15</c:v>
                </c:pt>
                <c:pt idx="669">
                  <c:v>15</c:v>
                </c:pt>
                <c:pt idx="670">
                  <c:v>15</c:v>
                </c:pt>
                <c:pt idx="671">
                  <c:v>15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17</c:v>
                </c:pt>
                <c:pt idx="684">
                  <c:v>17</c:v>
                </c:pt>
                <c:pt idx="685">
                  <c:v>17</c:v>
                </c:pt>
                <c:pt idx="686">
                  <c:v>17</c:v>
                </c:pt>
                <c:pt idx="687">
                  <c:v>17</c:v>
                </c:pt>
                <c:pt idx="688">
                  <c:v>17</c:v>
                </c:pt>
                <c:pt idx="689">
                  <c:v>17</c:v>
                </c:pt>
                <c:pt idx="690">
                  <c:v>17</c:v>
                </c:pt>
                <c:pt idx="691">
                  <c:v>17</c:v>
                </c:pt>
                <c:pt idx="692">
                  <c:v>17</c:v>
                </c:pt>
                <c:pt idx="693">
                  <c:v>18</c:v>
                </c:pt>
                <c:pt idx="694">
                  <c:v>18</c:v>
                </c:pt>
                <c:pt idx="695">
                  <c:v>18</c:v>
                </c:pt>
                <c:pt idx="696">
                  <c:v>18</c:v>
                </c:pt>
                <c:pt idx="697">
                  <c:v>18</c:v>
                </c:pt>
                <c:pt idx="698">
                  <c:v>18</c:v>
                </c:pt>
                <c:pt idx="699">
                  <c:v>18</c:v>
                </c:pt>
                <c:pt idx="700">
                  <c:v>18</c:v>
                </c:pt>
                <c:pt idx="701">
                  <c:v>18</c:v>
                </c:pt>
                <c:pt idx="702">
                  <c:v>18</c:v>
                </c:pt>
                <c:pt idx="703">
                  <c:v>18</c:v>
                </c:pt>
                <c:pt idx="704">
                  <c:v>18</c:v>
                </c:pt>
                <c:pt idx="705">
                  <c:v>19</c:v>
                </c:pt>
                <c:pt idx="706">
                  <c:v>19</c:v>
                </c:pt>
                <c:pt idx="707">
                  <c:v>19</c:v>
                </c:pt>
                <c:pt idx="708">
                  <c:v>19</c:v>
                </c:pt>
                <c:pt idx="709">
                  <c:v>19</c:v>
                </c:pt>
                <c:pt idx="710">
                  <c:v>19</c:v>
                </c:pt>
                <c:pt idx="711">
                  <c:v>19</c:v>
                </c:pt>
                <c:pt idx="712">
                  <c:v>19</c:v>
                </c:pt>
                <c:pt idx="713">
                  <c:v>19</c:v>
                </c:pt>
                <c:pt idx="714">
                  <c:v>19</c:v>
                </c:pt>
                <c:pt idx="715">
                  <c:v>19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21</c:v>
                </c:pt>
                <c:pt idx="729">
                  <c:v>21</c:v>
                </c:pt>
                <c:pt idx="730">
                  <c:v>21</c:v>
                </c:pt>
                <c:pt idx="731">
                  <c:v>21</c:v>
                </c:pt>
                <c:pt idx="732">
                  <c:v>21</c:v>
                </c:pt>
                <c:pt idx="733">
                  <c:v>21</c:v>
                </c:pt>
                <c:pt idx="734">
                  <c:v>21</c:v>
                </c:pt>
                <c:pt idx="735">
                  <c:v>21</c:v>
                </c:pt>
                <c:pt idx="736">
                  <c:v>21</c:v>
                </c:pt>
                <c:pt idx="737">
                  <c:v>21</c:v>
                </c:pt>
                <c:pt idx="738">
                  <c:v>21</c:v>
                </c:pt>
                <c:pt idx="739">
                  <c:v>21</c:v>
                </c:pt>
                <c:pt idx="740">
                  <c:v>22</c:v>
                </c:pt>
                <c:pt idx="741">
                  <c:v>22</c:v>
                </c:pt>
                <c:pt idx="742">
                  <c:v>22</c:v>
                </c:pt>
                <c:pt idx="743">
                  <c:v>22</c:v>
                </c:pt>
                <c:pt idx="744">
                  <c:v>22</c:v>
                </c:pt>
                <c:pt idx="745">
                  <c:v>22</c:v>
                </c:pt>
                <c:pt idx="746">
                  <c:v>22</c:v>
                </c:pt>
                <c:pt idx="747">
                  <c:v>22</c:v>
                </c:pt>
                <c:pt idx="748">
                  <c:v>22</c:v>
                </c:pt>
                <c:pt idx="749">
                  <c:v>22</c:v>
                </c:pt>
                <c:pt idx="750">
                  <c:v>22</c:v>
                </c:pt>
                <c:pt idx="751">
                  <c:v>22</c:v>
                </c:pt>
                <c:pt idx="752">
                  <c:v>23</c:v>
                </c:pt>
                <c:pt idx="753">
                  <c:v>23</c:v>
                </c:pt>
                <c:pt idx="754">
                  <c:v>23</c:v>
                </c:pt>
                <c:pt idx="755">
                  <c:v>23</c:v>
                </c:pt>
                <c:pt idx="756">
                  <c:v>23</c:v>
                </c:pt>
                <c:pt idx="757">
                  <c:v>23</c:v>
                </c:pt>
                <c:pt idx="758">
                  <c:v>23</c:v>
                </c:pt>
                <c:pt idx="759">
                  <c:v>23</c:v>
                </c:pt>
                <c:pt idx="760">
                  <c:v>23</c:v>
                </c:pt>
                <c:pt idx="761">
                  <c:v>23</c:v>
                </c:pt>
                <c:pt idx="762">
                  <c:v>23</c:v>
                </c:pt>
                <c:pt idx="763">
                  <c:v>0</c:v>
                </c:pt>
              </c:strCache>
            </c:strRef>
          </c:cat>
          <c:val>
            <c:numRef>
              <c:f>'sm7'!$V$2:$V$764</c:f>
              <c:numCache>
                <c:formatCode>General</c:formatCode>
                <c:ptCount val="763"/>
                <c:pt idx="83">
                  <c:v>-40.714285714285715</c:v>
                </c:pt>
                <c:pt idx="84">
                  <c:v>-39.571428571428569</c:v>
                </c:pt>
                <c:pt idx="85">
                  <c:v>-38.571428571428569</c:v>
                </c:pt>
                <c:pt idx="86">
                  <c:v>-37</c:v>
                </c:pt>
                <c:pt idx="87">
                  <c:v>-35.571428571428569</c:v>
                </c:pt>
                <c:pt idx="88">
                  <c:v>-35.428571428571431</c:v>
                </c:pt>
                <c:pt idx="89">
                  <c:v>-29.714285714285715</c:v>
                </c:pt>
                <c:pt idx="90">
                  <c:v>-23.857142857142858</c:v>
                </c:pt>
                <c:pt idx="91">
                  <c:v>-21.571428571428573</c:v>
                </c:pt>
                <c:pt idx="92">
                  <c:v>-19</c:v>
                </c:pt>
                <c:pt idx="93">
                  <c:v>-16.571428571428573</c:v>
                </c:pt>
                <c:pt idx="94">
                  <c:v>-14.142857142857142</c:v>
                </c:pt>
                <c:pt idx="95">
                  <c:v>-11.714285714285714</c:v>
                </c:pt>
                <c:pt idx="96">
                  <c:v>-9.4285714285714288</c:v>
                </c:pt>
                <c:pt idx="97">
                  <c:v>-6.8571428571428568</c:v>
                </c:pt>
                <c:pt idx="98">
                  <c:v>-5</c:v>
                </c:pt>
                <c:pt idx="99">
                  <c:v>-3.2857142857142856</c:v>
                </c:pt>
                <c:pt idx="100">
                  <c:v>-2</c:v>
                </c:pt>
                <c:pt idx="101">
                  <c:v>-0.14285714285714285</c:v>
                </c:pt>
                <c:pt idx="102">
                  <c:v>1.4285714285714286</c:v>
                </c:pt>
                <c:pt idx="103">
                  <c:v>3</c:v>
                </c:pt>
                <c:pt idx="104">
                  <c:v>2.5714285714285716</c:v>
                </c:pt>
                <c:pt idx="105">
                  <c:v>0.42857142857142855</c:v>
                </c:pt>
                <c:pt idx="106">
                  <c:v>-0.14285714285714285</c:v>
                </c:pt>
                <c:pt idx="107">
                  <c:v>-0.42857142857142855</c:v>
                </c:pt>
                <c:pt idx="108">
                  <c:v>-1.8571428571428572</c:v>
                </c:pt>
                <c:pt idx="109">
                  <c:v>-2.4285714285714284</c:v>
                </c:pt>
                <c:pt idx="110">
                  <c:v>-3</c:v>
                </c:pt>
                <c:pt idx="111">
                  <c:v>-2</c:v>
                </c:pt>
                <c:pt idx="112">
                  <c:v>0.5714285714285714</c:v>
                </c:pt>
                <c:pt idx="113">
                  <c:v>1.4285714285714286</c:v>
                </c:pt>
                <c:pt idx="114">
                  <c:v>2.8571428571428572</c:v>
                </c:pt>
                <c:pt idx="115">
                  <c:v>5</c:v>
                </c:pt>
                <c:pt idx="116">
                  <c:v>5.4285714285714288</c:v>
                </c:pt>
                <c:pt idx="117">
                  <c:v>6.1428571428571432</c:v>
                </c:pt>
                <c:pt idx="118">
                  <c:v>6.7142857142857144</c:v>
                </c:pt>
                <c:pt idx="119">
                  <c:v>7.2857142857142856</c:v>
                </c:pt>
                <c:pt idx="120">
                  <c:v>8</c:v>
                </c:pt>
                <c:pt idx="121">
                  <c:v>8.1428571428571423</c:v>
                </c:pt>
                <c:pt idx="122">
                  <c:v>6.1428571428571432</c:v>
                </c:pt>
                <c:pt idx="123">
                  <c:v>5</c:v>
                </c:pt>
                <c:pt idx="124">
                  <c:v>4</c:v>
                </c:pt>
                <c:pt idx="125">
                  <c:v>3</c:v>
                </c:pt>
                <c:pt idx="126">
                  <c:v>2</c:v>
                </c:pt>
                <c:pt idx="127">
                  <c:v>1</c:v>
                </c:pt>
                <c:pt idx="128">
                  <c:v>0.14285714285714285</c:v>
                </c:pt>
                <c:pt idx="129">
                  <c:v>0.8571428571428571</c:v>
                </c:pt>
                <c:pt idx="130">
                  <c:v>1.7142857142857142</c:v>
                </c:pt>
                <c:pt idx="131">
                  <c:v>2.2857142857142856</c:v>
                </c:pt>
                <c:pt idx="132">
                  <c:v>5.2857142857142856</c:v>
                </c:pt>
                <c:pt idx="133">
                  <c:v>6.1428571428571432</c:v>
                </c:pt>
                <c:pt idx="134">
                  <c:v>9.1428571428571423</c:v>
                </c:pt>
                <c:pt idx="135">
                  <c:v>9.8571428571428577</c:v>
                </c:pt>
                <c:pt idx="136">
                  <c:v>11.142857142857142</c:v>
                </c:pt>
                <c:pt idx="137">
                  <c:v>12.428571428571429</c:v>
                </c:pt>
                <c:pt idx="138">
                  <c:v>11.714285714285714</c:v>
                </c:pt>
                <c:pt idx="139">
                  <c:v>8.7142857142857135</c:v>
                </c:pt>
                <c:pt idx="140">
                  <c:v>8.1428571428571423</c:v>
                </c:pt>
                <c:pt idx="141">
                  <c:v>6.5714285714285712</c:v>
                </c:pt>
                <c:pt idx="142">
                  <c:v>6.1428571428571432</c:v>
                </c:pt>
                <c:pt idx="143">
                  <c:v>5.7142857142857144</c:v>
                </c:pt>
                <c:pt idx="144">
                  <c:v>5.2857142857142856</c:v>
                </c:pt>
                <c:pt idx="145">
                  <c:v>7</c:v>
                </c:pt>
                <c:pt idx="146">
                  <c:v>8.7142857142857135</c:v>
                </c:pt>
                <c:pt idx="147">
                  <c:v>10.142857142857142</c:v>
                </c:pt>
                <c:pt idx="148">
                  <c:v>11.571428571428571</c:v>
                </c:pt>
                <c:pt idx="149">
                  <c:v>14.142857142857142</c:v>
                </c:pt>
                <c:pt idx="150">
                  <c:v>16.571428571428573</c:v>
                </c:pt>
                <c:pt idx="151">
                  <c:v>19.285714285714285</c:v>
                </c:pt>
                <c:pt idx="152">
                  <c:v>22</c:v>
                </c:pt>
                <c:pt idx="153">
                  <c:v>24.714285714285715</c:v>
                </c:pt>
                <c:pt idx="154">
                  <c:v>27.714285714285715</c:v>
                </c:pt>
                <c:pt idx="155">
                  <c:v>29.857142857142858</c:v>
                </c:pt>
                <c:pt idx="156">
                  <c:v>31.428571428571427</c:v>
                </c:pt>
                <c:pt idx="157">
                  <c:v>33.142857142857146</c:v>
                </c:pt>
                <c:pt idx="158">
                  <c:v>34.428571428571431</c:v>
                </c:pt>
                <c:pt idx="159">
                  <c:v>35.857142857142854</c:v>
                </c:pt>
                <c:pt idx="160">
                  <c:v>36.857142857142854</c:v>
                </c:pt>
                <c:pt idx="161">
                  <c:v>37.428571428571431</c:v>
                </c:pt>
                <c:pt idx="162">
                  <c:v>37.857142857142854</c:v>
                </c:pt>
                <c:pt idx="163">
                  <c:v>34.285714285714285</c:v>
                </c:pt>
                <c:pt idx="164">
                  <c:v>34.857142857142854</c:v>
                </c:pt>
                <c:pt idx="165">
                  <c:v>35.571428571428569</c:v>
                </c:pt>
                <c:pt idx="166">
                  <c:v>36</c:v>
                </c:pt>
                <c:pt idx="167">
                  <c:v>36.857142857142854</c:v>
                </c:pt>
                <c:pt idx="168">
                  <c:v>37.857142857142854</c:v>
                </c:pt>
                <c:pt idx="169">
                  <c:v>39.714285714285715</c:v>
                </c:pt>
                <c:pt idx="170">
                  <c:v>44.666666666666664</c:v>
                </c:pt>
                <c:pt idx="171">
                  <c:v>45.4</c:v>
                </c:pt>
                <c:pt idx="172">
                  <c:v>41.8</c:v>
                </c:pt>
                <c:pt idx="173">
                  <c:v>38.4</c:v>
                </c:pt>
                <c:pt idx="174">
                  <c:v>35</c:v>
                </c:pt>
                <c:pt idx="175">
                  <c:v>31.4</c:v>
                </c:pt>
                <c:pt idx="176">
                  <c:v>26</c:v>
                </c:pt>
                <c:pt idx="177">
                  <c:v>26.6</c:v>
                </c:pt>
                <c:pt idx="178">
                  <c:v>27.333333333333332</c:v>
                </c:pt>
                <c:pt idx="179">
                  <c:v>29.166666666666668</c:v>
                </c:pt>
                <c:pt idx="180">
                  <c:v>30.5</c:v>
                </c:pt>
                <c:pt idx="181">
                  <c:v>31.5</c:v>
                </c:pt>
                <c:pt idx="182">
                  <c:v>33.166666666666664</c:v>
                </c:pt>
                <c:pt idx="183">
                  <c:v>33.857142857142854</c:v>
                </c:pt>
                <c:pt idx="184">
                  <c:v>35.285714285714285</c:v>
                </c:pt>
                <c:pt idx="185">
                  <c:v>36.714285714285715</c:v>
                </c:pt>
                <c:pt idx="186">
                  <c:v>37.714285714285715</c:v>
                </c:pt>
                <c:pt idx="187">
                  <c:v>39</c:v>
                </c:pt>
                <c:pt idx="188">
                  <c:v>40.571428571428569</c:v>
                </c:pt>
                <c:pt idx="189">
                  <c:v>35.428571428571431</c:v>
                </c:pt>
                <c:pt idx="190">
                  <c:v>30.428571428571427</c:v>
                </c:pt>
                <c:pt idx="191">
                  <c:v>25.428571428571427</c:v>
                </c:pt>
                <c:pt idx="192">
                  <c:v>20.428571428571427</c:v>
                </c:pt>
                <c:pt idx="193">
                  <c:v>15.571428571428571</c:v>
                </c:pt>
                <c:pt idx="194">
                  <c:v>10.857142857142858</c:v>
                </c:pt>
                <c:pt idx="195">
                  <c:v>4.8571428571428568</c:v>
                </c:pt>
                <c:pt idx="196">
                  <c:v>6.7142857142857144</c:v>
                </c:pt>
                <c:pt idx="197">
                  <c:v>8.5714285714285712</c:v>
                </c:pt>
                <c:pt idx="198">
                  <c:v>10.571428571428571</c:v>
                </c:pt>
                <c:pt idx="199">
                  <c:v>12.571428571428571</c:v>
                </c:pt>
                <c:pt idx="200">
                  <c:v>17.142857142857142</c:v>
                </c:pt>
                <c:pt idx="201">
                  <c:v>21.142857142857142</c:v>
                </c:pt>
                <c:pt idx="202">
                  <c:v>26.571428571428573</c:v>
                </c:pt>
                <c:pt idx="203">
                  <c:v>28.714285714285715</c:v>
                </c:pt>
                <c:pt idx="204">
                  <c:v>30.857142857142858</c:v>
                </c:pt>
                <c:pt idx="205">
                  <c:v>32.857142857142854</c:v>
                </c:pt>
                <c:pt idx="206">
                  <c:v>38.571428571428569</c:v>
                </c:pt>
                <c:pt idx="207">
                  <c:v>37.857142857142854</c:v>
                </c:pt>
                <c:pt idx="208">
                  <c:v>37.714285714285715</c:v>
                </c:pt>
                <c:pt idx="209">
                  <c:v>37.571428571428569</c:v>
                </c:pt>
                <c:pt idx="210">
                  <c:v>39.428571428571431</c:v>
                </c:pt>
                <c:pt idx="211">
                  <c:v>41.285714285714285</c:v>
                </c:pt>
                <c:pt idx="212">
                  <c:v>43</c:v>
                </c:pt>
                <c:pt idx="213">
                  <c:v>40.714285714285715</c:v>
                </c:pt>
                <c:pt idx="214">
                  <c:v>42.285714285714285</c:v>
                </c:pt>
                <c:pt idx="215">
                  <c:v>43.571428571428569</c:v>
                </c:pt>
                <c:pt idx="216">
                  <c:v>44.857142857142854</c:v>
                </c:pt>
                <c:pt idx="217">
                  <c:v>46.285714285714285</c:v>
                </c:pt>
                <c:pt idx="218">
                  <c:v>47.285714285714285</c:v>
                </c:pt>
                <c:pt idx="219">
                  <c:v>48.285714285714285</c:v>
                </c:pt>
                <c:pt idx="220">
                  <c:v>49.428571428571431</c:v>
                </c:pt>
                <c:pt idx="221">
                  <c:v>50.285714285714285</c:v>
                </c:pt>
                <c:pt idx="222">
                  <c:v>51.285714285714285</c:v>
                </c:pt>
                <c:pt idx="223">
                  <c:v>52</c:v>
                </c:pt>
                <c:pt idx="224">
                  <c:v>52.142857142857146</c:v>
                </c:pt>
                <c:pt idx="225">
                  <c:v>52.428571428571431</c:v>
                </c:pt>
                <c:pt idx="226">
                  <c:v>52.857142857142854</c:v>
                </c:pt>
                <c:pt idx="227">
                  <c:v>53.142857142857146</c:v>
                </c:pt>
                <c:pt idx="228">
                  <c:v>53.571428571428569</c:v>
                </c:pt>
                <c:pt idx="229">
                  <c:v>53.285714285714285</c:v>
                </c:pt>
                <c:pt idx="230">
                  <c:v>53.142857142857146</c:v>
                </c:pt>
                <c:pt idx="231">
                  <c:v>53.142857142857146</c:v>
                </c:pt>
                <c:pt idx="232">
                  <c:v>52.571428571428569</c:v>
                </c:pt>
                <c:pt idx="233">
                  <c:v>52</c:v>
                </c:pt>
                <c:pt idx="234">
                  <c:v>50.571428571428569</c:v>
                </c:pt>
                <c:pt idx="235">
                  <c:v>49.142857142857146</c:v>
                </c:pt>
                <c:pt idx="236">
                  <c:v>48.142857142857146</c:v>
                </c:pt>
                <c:pt idx="237">
                  <c:v>47</c:v>
                </c:pt>
                <c:pt idx="238">
                  <c:v>46.142857142857146</c:v>
                </c:pt>
                <c:pt idx="239">
                  <c:v>46</c:v>
                </c:pt>
                <c:pt idx="240">
                  <c:v>46.714285714285715</c:v>
                </c:pt>
                <c:pt idx="241">
                  <c:v>48.285714285714285</c:v>
                </c:pt>
                <c:pt idx="242">
                  <c:v>49.857142857142854</c:v>
                </c:pt>
                <c:pt idx="243">
                  <c:v>51.857142857142854</c:v>
                </c:pt>
                <c:pt idx="244">
                  <c:v>53.285714285714285</c:v>
                </c:pt>
                <c:pt idx="245">
                  <c:v>55</c:v>
                </c:pt>
                <c:pt idx="246">
                  <c:v>56.571428571428569</c:v>
                </c:pt>
                <c:pt idx="247">
                  <c:v>57.285714285714285</c:v>
                </c:pt>
                <c:pt idx="248">
                  <c:v>58.142857142857146</c:v>
                </c:pt>
                <c:pt idx="249">
                  <c:v>58.714285714285715</c:v>
                </c:pt>
                <c:pt idx="250">
                  <c:v>59.285714285714285</c:v>
                </c:pt>
                <c:pt idx="251">
                  <c:v>59</c:v>
                </c:pt>
                <c:pt idx="252">
                  <c:v>59</c:v>
                </c:pt>
                <c:pt idx="253">
                  <c:v>59.428571428571431</c:v>
                </c:pt>
                <c:pt idx="254">
                  <c:v>57.571428571428569</c:v>
                </c:pt>
                <c:pt idx="255">
                  <c:v>55.714285714285715</c:v>
                </c:pt>
                <c:pt idx="256">
                  <c:v>55</c:v>
                </c:pt>
                <c:pt idx="257">
                  <c:v>53.857142857142854</c:v>
                </c:pt>
                <c:pt idx="258">
                  <c:v>53.428571428571431</c:v>
                </c:pt>
                <c:pt idx="259">
                  <c:v>52.142857142857146</c:v>
                </c:pt>
                <c:pt idx="260">
                  <c:v>51.142857142857146</c:v>
                </c:pt>
                <c:pt idx="261">
                  <c:v>52.428571428571431</c:v>
                </c:pt>
                <c:pt idx="262">
                  <c:v>53.428571428571431</c:v>
                </c:pt>
                <c:pt idx="263">
                  <c:v>53.714285714285715</c:v>
                </c:pt>
                <c:pt idx="264">
                  <c:v>53.666666666666664</c:v>
                </c:pt>
                <c:pt idx="265">
                  <c:v>45.833333333333336</c:v>
                </c:pt>
                <c:pt idx="266">
                  <c:v>38</c:v>
                </c:pt>
                <c:pt idx="267">
                  <c:v>29.5</c:v>
                </c:pt>
                <c:pt idx="268">
                  <c:v>21.166666666666668</c:v>
                </c:pt>
                <c:pt idx="269">
                  <c:v>13</c:v>
                </c:pt>
                <c:pt idx="270">
                  <c:v>4.666666666666667</c:v>
                </c:pt>
                <c:pt idx="271">
                  <c:v>4.666666666666667</c:v>
                </c:pt>
                <c:pt idx="272">
                  <c:v>5.333333333333333</c:v>
                </c:pt>
                <c:pt idx="273">
                  <c:v>6.5</c:v>
                </c:pt>
                <c:pt idx="274">
                  <c:v>7.5</c:v>
                </c:pt>
                <c:pt idx="275">
                  <c:v>11.5</c:v>
                </c:pt>
                <c:pt idx="276">
                  <c:v>12.6</c:v>
                </c:pt>
                <c:pt idx="277">
                  <c:v>13.8</c:v>
                </c:pt>
                <c:pt idx="278">
                  <c:v>13.666666666666666</c:v>
                </c:pt>
                <c:pt idx="639">
                  <c:v>51.714285714285715</c:v>
                </c:pt>
                <c:pt idx="640">
                  <c:v>49.857142857142854</c:v>
                </c:pt>
                <c:pt idx="641">
                  <c:v>49.428571428571431</c:v>
                </c:pt>
                <c:pt idx="642">
                  <c:v>50</c:v>
                </c:pt>
                <c:pt idx="643">
                  <c:v>51.571428571428569</c:v>
                </c:pt>
                <c:pt idx="644">
                  <c:v>53.285714285714285</c:v>
                </c:pt>
                <c:pt idx="645">
                  <c:v>53.571428571428569</c:v>
                </c:pt>
                <c:pt idx="646">
                  <c:v>55.285714285714285</c:v>
                </c:pt>
                <c:pt idx="647">
                  <c:v>56.857142857142854</c:v>
                </c:pt>
                <c:pt idx="648">
                  <c:v>57.142857142857146</c:v>
                </c:pt>
                <c:pt idx="649">
                  <c:v>58.571428571428569</c:v>
                </c:pt>
                <c:pt idx="650">
                  <c:v>59.142857142857146</c:v>
                </c:pt>
                <c:pt idx="651">
                  <c:v>59.714285714285715</c:v>
                </c:pt>
                <c:pt idx="652">
                  <c:v>60.428571428571431</c:v>
                </c:pt>
                <c:pt idx="653">
                  <c:v>61.142857142857146</c:v>
                </c:pt>
                <c:pt idx="654">
                  <c:v>61.857142857142854</c:v>
                </c:pt>
                <c:pt idx="655">
                  <c:v>62.571428571428569</c:v>
                </c:pt>
                <c:pt idx="656">
                  <c:v>62.428571428571431</c:v>
                </c:pt>
                <c:pt idx="657">
                  <c:v>63</c:v>
                </c:pt>
                <c:pt idx="658">
                  <c:v>63.571428571428569</c:v>
                </c:pt>
                <c:pt idx="659">
                  <c:v>63.142857142857146</c:v>
                </c:pt>
                <c:pt idx="660">
                  <c:v>62.571428571428569</c:v>
                </c:pt>
                <c:pt idx="661">
                  <c:v>62.857142857142854</c:v>
                </c:pt>
                <c:pt idx="662">
                  <c:v>63</c:v>
                </c:pt>
                <c:pt idx="663">
                  <c:v>63.857142857142854</c:v>
                </c:pt>
                <c:pt idx="664">
                  <c:v>63.857142857142854</c:v>
                </c:pt>
                <c:pt idx="665">
                  <c:v>62.428571428571431</c:v>
                </c:pt>
                <c:pt idx="666">
                  <c:v>61.857142857142854</c:v>
                </c:pt>
                <c:pt idx="667">
                  <c:v>61.142857142857146</c:v>
                </c:pt>
                <c:pt idx="668">
                  <c:v>59.714285714285715</c:v>
                </c:pt>
                <c:pt idx="669">
                  <c:v>57.571428571428569</c:v>
                </c:pt>
                <c:pt idx="670">
                  <c:v>54.714285714285715</c:v>
                </c:pt>
                <c:pt idx="671">
                  <c:v>51.857142857142854</c:v>
                </c:pt>
                <c:pt idx="672">
                  <c:v>48.571428571428569</c:v>
                </c:pt>
                <c:pt idx="673">
                  <c:v>45.285714285714285</c:v>
                </c:pt>
                <c:pt idx="674">
                  <c:v>39.857142857142854</c:v>
                </c:pt>
                <c:pt idx="675">
                  <c:v>37.857142857142854</c:v>
                </c:pt>
                <c:pt idx="676">
                  <c:v>36.428571428571431</c:v>
                </c:pt>
                <c:pt idx="677">
                  <c:v>35.857142857142854</c:v>
                </c:pt>
                <c:pt idx="678">
                  <c:v>32.285714285714285</c:v>
                </c:pt>
                <c:pt idx="679">
                  <c:v>30.428571428571427</c:v>
                </c:pt>
                <c:pt idx="680">
                  <c:v>28.571428571428573</c:v>
                </c:pt>
                <c:pt idx="681">
                  <c:v>29.285714285714285</c:v>
                </c:pt>
                <c:pt idx="682">
                  <c:v>26.571428571428573</c:v>
                </c:pt>
                <c:pt idx="683">
                  <c:v>24.714285714285715</c:v>
                </c:pt>
                <c:pt idx="684">
                  <c:v>23.714285714285715</c:v>
                </c:pt>
                <c:pt idx="685">
                  <c:v>26</c:v>
                </c:pt>
                <c:pt idx="686">
                  <c:v>28.428571428571427</c:v>
                </c:pt>
                <c:pt idx="687">
                  <c:v>31.714285714285715</c:v>
                </c:pt>
                <c:pt idx="688">
                  <c:v>34.714285714285715</c:v>
                </c:pt>
                <c:pt idx="689">
                  <c:v>37.714285714285715</c:v>
                </c:pt>
                <c:pt idx="690">
                  <c:v>39.857142857142854</c:v>
                </c:pt>
                <c:pt idx="691">
                  <c:v>41.142857142857146</c:v>
                </c:pt>
                <c:pt idx="692">
                  <c:v>42</c:v>
                </c:pt>
                <c:pt idx="693">
                  <c:v>42.857142857142854</c:v>
                </c:pt>
                <c:pt idx="694">
                  <c:v>42.857142857142854</c:v>
                </c:pt>
                <c:pt idx="695">
                  <c:v>43</c:v>
                </c:pt>
                <c:pt idx="696">
                  <c:v>43</c:v>
                </c:pt>
                <c:pt idx="697">
                  <c:v>43</c:v>
                </c:pt>
                <c:pt idx="698">
                  <c:v>43.142857142857146</c:v>
                </c:pt>
                <c:pt idx="699">
                  <c:v>43.285714285714285</c:v>
                </c:pt>
                <c:pt idx="700">
                  <c:v>43.285714285714285</c:v>
                </c:pt>
                <c:pt idx="701">
                  <c:v>43.428571428571431</c:v>
                </c:pt>
                <c:pt idx="702">
                  <c:v>43.428571428571431</c:v>
                </c:pt>
                <c:pt idx="703">
                  <c:v>43.428571428571431</c:v>
                </c:pt>
                <c:pt idx="704">
                  <c:v>43.714285714285715</c:v>
                </c:pt>
                <c:pt idx="705">
                  <c:v>43.714285714285715</c:v>
                </c:pt>
                <c:pt idx="706">
                  <c:v>43.714285714285715</c:v>
                </c:pt>
                <c:pt idx="707">
                  <c:v>44</c:v>
                </c:pt>
                <c:pt idx="708">
                  <c:v>44.142857142857146</c:v>
                </c:pt>
                <c:pt idx="709">
                  <c:v>44.285714285714285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59584"/>
        <c:axId val="71563904"/>
      </c:lineChart>
      <c:catAx>
        <c:axId val="7145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1563904"/>
        <c:crossesAt val="-90"/>
        <c:auto val="1"/>
        <c:lblAlgn val="ctr"/>
        <c:lblOffset val="100"/>
        <c:noMultiLvlLbl val="0"/>
      </c:catAx>
      <c:valAx>
        <c:axId val="71563904"/>
        <c:scaling>
          <c:orientation val="minMax"/>
          <c:max val="405"/>
          <c:min val="-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1459584"/>
        <c:crosses val="autoZero"/>
        <c:crossBetween val="between"/>
        <c:majorUnit val="45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smtry!$R$1</c:f>
              <c:strCache>
                <c:ptCount val="1"/>
                <c:pt idx="0">
                  <c:v>b1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smtry!$R$2:$R$750</c:f>
              <c:numCache>
                <c:formatCode>General</c:formatCode>
                <c:ptCount val="749"/>
                <c:pt idx="48">
                  <c:v>8.1428571428571423</c:v>
                </c:pt>
                <c:pt idx="49">
                  <c:v>10.571428571428571</c:v>
                </c:pt>
                <c:pt idx="50">
                  <c:v>9.1428571428571423</c:v>
                </c:pt>
                <c:pt idx="51">
                  <c:v>9</c:v>
                </c:pt>
                <c:pt idx="52">
                  <c:v>9</c:v>
                </c:pt>
                <c:pt idx="53">
                  <c:v>8.1428571428571423</c:v>
                </c:pt>
                <c:pt idx="502">
                  <c:v>45.428571428571431</c:v>
                </c:pt>
                <c:pt idx="503">
                  <c:v>44.571428571428569</c:v>
                </c:pt>
                <c:pt idx="504">
                  <c:v>44.714285714285715</c:v>
                </c:pt>
                <c:pt idx="505">
                  <c:v>45</c:v>
                </c:pt>
                <c:pt idx="506">
                  <c:v>45.142857142857146</c:v>
                </c:pt>
                <c:pt idx="507">
                  <c:v>44.428571428571431</c:v>
                </c:pt>
                <c:pt idx="508">
                  <c:v>43.571428571428569</c:v>
                </c:pt>
                <c:pt idx="509">
                  <c:v>43.857142857142854</c:v>
                </c:pt>
                <c:pt idx="510">
                  <c:v>45.428571428571431</c:v>
                </c:pt>
                <c:pt idx="511">
                  <c:v>46.714285714285715</c:v>
                </c:pt>
                <c:pt idx="512">
                  <c:v>46.714285714285715</c:v>
                </c:pt>
                <c:pt idx="513">
                  <c:v>46.714285714285715</c:v>
                </c:pt>
                <c:pt idx="514">
                  <c:v>46.428571428571431</c:v>
                </c:pt>
                <c:pt idx="515">
                  <c:v>46.285714285714285</c:v>
                </c:pt>
                <c:pt idx="516">
                  <c:v>46.285714285714285</c:v>
                </c:pt>
                <c:pt idx="517">
                  <c:v>45.571428571428569</c:v>
                </c:pt>
                <c:pt idx="518">
                  <c:v>44.714285714285715</c:v>
                </c:pt>
                <c:pt idx="519">
                  <c:v>44.571428571428569</c:v>
                </c:pt>
                <c:pt idx="520">
                  <c:v>44.571428571428569</c:v>
                </c:pt>
                <c:pt idx="521">
                  <c:v>44.857142857142854</c:v>
                </c:pt>
                <c:pt idx="522">
                  <c:v>45</c:v>
                </c:pt>
                <c:pt idx="523">
                  <c:v>45</c:v>
                </c:pt>
                <c:pt idx="524">
                  <c:v>45.857142857142854</c:v>
                </c:pt>
                <c:pt idx="525">
                  <c:v>46.428571428571431</c:v>
                </c:pt>
                <c:pt idx="526">
                  <c:v>47</c:v>
                </c:pt>
                <c:pt idx="527">
                  <c:v>47.428571428571431</c:v>
                </c:pt>
                <c:pt idx="544">
                  <c:v>14.571428571428571</c:v>
                </c:pt>
                <c:pt idx="545">
                  <c:v>17.571428571428573</c:v>
                </c:pt>
                <c:pt idx="546">
                  <c:v>20.857142857142858</c:v>
                </c:pt>
                <c:pt idx="547">
                  <c:v>25.285714285714285</c:v>
                </c:pt>
                <c:pt idx="548">
                  <c:v>29.571428571428573</c:v>
                </c:pt>
                <c:pt idx="549">
                  <c:v>34.571428571428569</c:v>
                </c:pt>
                <c:pt idx="550">
                  <c:v>39.285714285714285</c:v>
                </c:pt>
                <c:pt idx="551">
                  <c:v>42.142857142857146</c:v>
                </c:pt>
                <c:pt idx="552">
                  <c:v>45</c:v>
                </c:pt>
                <c:pt idx="553">
                  <c:v>47.714285714285715</c:v>
                </c:pt>
                <c:pt idx="554">
                  <c:v>50.285714285714285</c:v>
                </c:pt>
                <c:pt idx="555">
                  <c:v>52</c:v>
                </c:pt>
                <c:pt idx="556">
                  <c:v>53.857142857142854</c:v>
                </c:pt>
                <c:pt idx="557">
                  <c:v>56.714285714285715</c:v>
                </c:pt>
                <c:pt idx="558">
                  <c:v>58.285714285714285</c:v>
                </c:pt>
                <c:pt idx="559">
                  <c:v>59.857142857142854</c:v>
                </c:pt>
                <c:pt idx="560">
                  <c:v>61.428571428571431</c:v>
                </c:pt>
                <c:pt idx="561">
                  <c:v>62.857142857142854</c:v>
                </c:pt>
                <c:pt idx="562">
                  <c:v>65.857142857142861</c:v>
                </c:pt>
                <c:pt idx="563">
                  <c:v>68.285714285714292</c:v>
                </c:pt>
                <c:pt idx="564">
                  <c:v>69.714285714285708</c:v>
                </c:pt>
                <c:pt idx="565">
                  <c:v>71.857142857142861</c:v>
                </c:pt>
                <c:pt idx="566">
                  <c:v>74.857142857142861</c:v>
                </c:pt>
                <c:pt idx="567">
                  <c:v>76.714285714285708</c:v>
                </c:pt>
                <c:pt idx="568">
                  <c:v>77.428571428571431</c:v>
                </c:pt>
                <c:pt idx="569">
                  <c:v>76.714285714285708</c:v>
                </c:pt>
                <c:pt idx="570">
                  <c:v>76.571428571428569</c:v>
                </c:pt>
                <c:pt idx="571">
                  <c:v>78.142857142857139</c:v>
                </c:pt>
                <c:pt idx="572">
                  <c:v>80</c:v>
                </c:pt>
                <c:pt idx="573">
                  <c:v>81</c:v>
                </c:pt>
                <c:pt idx="574">
                  <c:v>80.857142857142861</c:v>
                </c:pt>
                <c:pt idx="575">
                  <c:v>81.857142857142861</c:v>
                </c:pt>
                <c:pt idx="576">
                  <c:v>83.333333333333329</c:v>
                </c:pt>
                <c:pt idx="577">
                  <c:v>85</c:v>
                </c:pt>
                <c:pt idx="578">
                  <c:v>84</c:v>
                </c:pt>
                <c:pt idx="579">
                  <c:v>82</c:v>
                </c:pt>
                <c:pt idx="580">
                  <c:v>92.2</c:v>
                </c:pt>
                <c:pt idx="581">
                  <c:v>92</c:v>
                </c:pt>
                <c:pt idx="582">
                  <c:v>92</c:v>
                </c:pt>
                <c:pt idx="583">
                  <c:v>92.714285714285708</c:v>
                </c:pt>
                <c:pt idx="584">
                  <c:v>92.285714285714292</c:v>
                </c:pt>
                <c:pt idx="585">
                  <c:v>94.142857142857139</c:v>
                </c:pt>
                <c:pt idx="586">
                  <c:v>96.428571428571431</c:v>
                </c:pt>
                <c:pt idx="587">
                  <c:v>96.714285714285708</c:v>
                </c:pt>
                <c:pt idx="588">
                  <c:v>98.428571428571431</c:v>
                </c:pt>
                <c:pt idx="589">
                  <c:v>100.14285714285714</c:v>
                </c:pt>
                <c:pt idx="590">
                  <c:v>100.85714285714286</c:v>
                </c:pt>
                <c:pt idx="591">
                  <c:v>102.57142857142857</c:v>
                </c:pt>
                <c:pt idx="592">
                  <c:v>103.85714285714286</c:v>
                </c:pt>
                <c:pt idx="593">
                  <c:v>77.571428571428569</c:v>
                </c:pt>
                <c:pt idx="594">
                  <c:v>78.285714285714292</c:v>
                </c:pt>
                <c:pt idx="595">
                  <c:v>78.857142857142861</c:v>
                </c:pt>
                <c:pt idx="596">
                  <c:v>79.714285714285708</c:v>
                </c:pt>
                <c:pt idx="597">
                  <c:v>80.571428571428569</c:v>
                </c:pt>
                <c:pt idx="598">
                  <c:v>81.571428571428569</c:v>
                </c:pt>
                <c:pt idx="599">
                  <c:v>82.571428571428569</c:v>
                </c:pt>
                <c:pt idx="600">
                  <c:v>83.714285714285708</c:v>
                </c:pt>
                <c:pt idx="601">
                  <c:v>84.857142857142861</c:v>
                </c:pt>
                <c:pt idx="602">
                  <c:v>85.285714285714292</c:v>
                </c:pt>
                <c:pt idx="603">
                  <c:v>85.857142857142861</c:v>
                </c:pt>
                <c:pt idx="604">
                  <c:v>86.428571428571431</c:v>
                </c:pt>
                <c:pt idx="605">
                  <c:v>87.142857142857139</c:v>
                </c:pt>
                <c:pt idx="606">
                  <c:v>89.571428571428569</c:v>
                </c:pt>
                <c:pt idx="607">
                  <c:v>91.857142857142861</c:v>
                </c:pt>
                <c:pt idx="608">
                  <c:v>92.428571428571431</c:v>
                </c:pt>
                <c:pt idx="609">
                  <c:v>93.857142857142861</c:v>
                </c:pt>
                <c:pt idx="610">
                  <c:v>97</c:v>
                </c:pt>
                <c:pt idx="611">
                  <c:v>99.857142857142861</c:v>
                </c:pt>
                <c:pt idx="612">
                  <c:v>102.42857142857143</c:v>
                </c:pt>
                <c:pt idx="613">
                  <c:v>103.57142857142857</c:v>
                </c:pt>
                <c:pt idx="614">
                  <c:v>106.42857142857143</c:v>
                </c:pt>
                <c:pt idx="615">
                  <c:v>111.14285714285714</c:v>
                </c:pt>
                <c:pt idx="616">
                  <c:v>116</c:v>
                </c:pt>
                <c:pt idx="617">
                  <c:v>119</c:v>
                </c:pt>
                <c:pt idx="618">
                  <c:v>122.14285714285714</c:v>
                </c:pt>
                <c:pt idx="619">
                  <c:v>125.42857142857143</c:v>
                </c:pt>
                <c:pt idx="620">
                  <c:v>128.42857142857142</c:v>
                </c:pt>
                <c:pt idx="621">
                  <c:v>129.71428571428572</c:v>
                </c:pt>
                <c:pt idx="622">
                  <c:v>130.85714285714286</c:v>
                </c:pt>
                <c:pt idx="623">
                  <c:v>132</c:v>
                </c:pt>
                <c:pt idx="624">
                  <c:v>133.28571428571428</c:v>
                </c:pt>
                <c:pt idx="625">
                  <c:v>131.14285714285714</c:v>
                </c:pt>
                <c:pt idx="626">
                  <c:v>129.14285714285714</c:v>
                </c:pt>
                <c:pt idx="627">
                  <c:v>127.42857142857143</c:v>
                </c:pt>
                <c:pt idx="628">
                  <c:v>125.85714285714286</c:v>
                </c:pt>
                <c:pt idx="629">
                  <c:v>124.28571428571429</c:v>
                </c:pt>
                <c:pt idx="630">
                  <c:v>122.85714285714286</c:v>
                </c:pt>
                <c:pt idx="631">
                  <c:v>121.57142857142857</c:v>
                </c:pt>
                <c:pt idx="632">
                  <c:v>123.85714285714286</c:v>
                </c:pt>
                <c:pt idx="633">
                  <c:v>126</c:v>
                </c:pt>
                <c:pt idx="634">
                  <c:v>128</c:v>
                </c:pt>
                <c:pt idx="635">
                  <c:v>130</c:v>
                </c:pt>
                <c:pt idx="636">
                  <c:v>132.14285714285714</c:v>
                </c:pt>
                <c:pt idx="637">
                  <c:v>134</c:v>
                </c:pt>
                <c:pt idx="638">
                  <c:v>135.71428571428572</c:v>
                </c:pt>
                <c:pt idx="639">
                  <c:v>137.42857142857142</c:v>
                </c:pt>
                <c:pt idx="640">
                  <c:v>139</c:v>
                </c:pt>
                <c:pt idx="641">
                  <c:v>140.71428571428572</c:v>
                </c:pt>
                <c:pt idx="642">
                  <c:v>142.28571428571428</c:v>
                </c:pt>
                <c:pt idx="643">
                  <c:v>142.85714285714286</c:v>
                </c:pt>
                <c:pt idx="644">
                  <c:v>143.57142857142858</c:v>
                </c:pt>
                <c:pt idx="645">
                  <c:v>144.14285714285714</c:v>
                </c:pt>
                <c:pt idx="646">
                  <c:v>144.71428571428572</c:v>
                </c:pt>
                <c:pt idx="647">
                  <c:v>145.42857142857142</c:v>
                </c:pt>
                <c:pt idx="648">
                  <c:v>145.85714285714286</c:v>
                </c:pt>
                <c:pt idx="649">
                  <c:v>146.85714285714286</c:v>
                </c:pt>
                <c:pt idx="650">
                  <c:v>148.71428571428572</c:v>
                </c:pt>
                <c:pt idx="651">
                  <c:v>150.14285714285714</c:v>
                </c:pt>
                <c:pt idx="652">
                  <c:v>151.57142857142858</c:v>
                </c:pt>
                <c:pt idx="653">
                  <c:v>153.14285714285714</c:v>
                </c:pt>
                <c:pt idx="654">
                  <c:v>154.57142857142858</c:v>
                </c:pt>
                <c:pt idx="655">
                  <c:v>156</c:v>
                </c:pt>
                <c:pt idx="656">
                  <c:v>156.85714285714286</c:v>
                </c:pt>
                <c:pt idx="657">
                  <c:v>157.28571428571428</c:v>
                </c:pt>
                <c:pt idx="658">
                  <c:v>158.14285714285714</c:v>
                </c:pt>
                <c:pt idx="659">
                  <c:v>159</c:v>
                </c:pt>
                <c:pt idx="660">
                  <c:v>159</c:v>
                </c:pt>
                <c:pt idx="661">
                  <c:v>159.28571428571428</c:v>
                </c:pt>
                <c:pt idx="662">
                  <c:v>159.71428571428572</c:v>
                </c:pt>
                <c:pt idx="663">
                  <c:v>160.28571428571428</c:v>
                </c:pt>
                <c:pt idx="664">
                  <c:v>161.42857142857142</c:v>
                </c:pt>
                <c:pt idx="665">
                  <c:v>159.57142857142858</c:v>
                </c:pt>
                <c:pt idx="666">
                  <c:v>158</c:v>
                </c:pt>
                <c:pt idx="667">
                  <c:v>157.28571428571428</c:v>
                </c:pt>
                <c:pt idx="668">
                  <c:v>156.57142857142858</c:v>
                </c:pt>
                <c:pt idx="669">
                  <c:v>156</c:v>
                </c:pt>
                <c:pt idx="670">
                  <c:v>154.71428571428572</c:v>
                </c:pt>
                <c:pt idx="671">
                  <c:v>154</c:v>
                </c:pt>
                <c:pt idx="672">
                  <c:v>150.71428571428572</c:v>
                </c:pt>
                <c:pt idx="673">
                  <c:v>147.28571428571428</c:v>
                </c:pt>
                <c:pt idx="674">
                  <c:v>143.71428571428572</c:v>
                </c:pt>
                <c:pt idx="675">
                  <c:v>140</c:v>
                </c:pt>
                <c:pt idx="676">
                  <c:v>136.14285714285714</c:v>
                </c:pt>
                <c:pt idx="677">
                  <c:v>133</c:v>
                </c:pt>
                <c:pt idx="678">
                  <c:v>129.28571428571428</c:v>
                </c:pt>
                <c:pt idx="679">
                  <c:v>131.14285714285714</c:v>
                </c:pt>
                <c:pt idx="680">
                  <c:v>133.28571428571428</c:v>
                </c:pt>
                <c:pt idx="681">
                  <c:v>135.57142857142858</c:v>
                </c:pt>
                <c:pt idx="682">
                  <c:v>137.57142857142858</c:v>
                </c:pt>
                <c:pt idx="683">
                  <c:v>139.28571428571428</c:v>
                </c:pt>
                <c:pt idx="684">
                  <c:v>140.42857142857142</c:v>
                </c:pt>
                <c:pt idx="685">
                  <c:v>141.71428571428572</c:v>
                </c:pt>
                <c:pt idx="686">
                  <c:v>142.85714285714286</c:v>
                </c:pt>
                <c:pt idx="687">
                  <c:v>142.42857142857142</c:v>
                </c:pt>
                <c:pt idx="688">
                  <c:v>142.71428571428572</c:v>
                </c:pt>
                <c:pt idx="689">
                  <c:v>142.57142857142858</c:v>
                </c:pt>
                <c:pt idx="690">
                  <c:v>140.14285714285714</c:v>
                </c:pt>
                <c:pt idx="691">
                  <c:v>140.85714285714286</c:v>
                </c:pt>
                <c:pt idx="692">
                  <c:v>141.28571428571428</c:v>
                </c:pt>
                <c:pt idx="693">
                  <c:v>140.57142857142858</c:v>
                </c:pt>
                <c:pt idx="694">
                  <c:v>141.28571428571428</c:v>
                </c:pt>
                <c:pt idx="695">
                  <c:v>141.28571428571428</c:v>
                </c:pt>
                <c:pt idx="696">
                  <c:v>142</c:v>
                </c:pt>
                <c:pt idx="697">
                  <c:v>144.42857142857142</c:v>
                </c:pt>
                <c:pt idx="698">
                  <c:v>144.28571428571428</c:v>
                </c:pt>
                <c:pt idx="699">
                  <c:v>144.42857142857142</c:v>
                </c:pt>
                <c:pt idx="700">
                  <c:v>145.57142857142858</c:v>
                </c:pt>
                <c:pt idx="701">
                  <c:v>146.57142857142858</c:v>
                </c:pt>
                <c:pt idx="702">
                  <c:v>147.85714285714286</c:v>
                </c:pt>
                <c:pt idx="703">
                  <c:v>149</c:v>
                </c:pt>
                <c:pt idx="704">
                  <c:v>150.14285714285714</c:v>
                </c:pt>
                <c:pt idx="705">
                  <c:v>151.14285714285714</c:v>
                </c:pt>
                <c:pt idx="706">
                  <c:v>152.28571428571428</c:v>
                </c:pt>
                <c:pt idx="707">
                  <c:v>153.57142857142858</c:v>
                </c:pt>
                <c:pt idx="708">
                  <c:v>154.57142857142858</c:v>
                </c:pt>
                <c:pt idx="709">
                  <c:v>155.42857142857142</c:v>
                </c:pt>
                <c:pt idx="710">
                  <c:v>156.28571428571428</c:v>
                </c:pt>
                <c:pt idx="711">
                  <c:v>158.42857142857142</c:v>
                </c:pt>
                <c:pt idx="712">
                  <c:v>160.14285714285714</c:v>
                </c:pt>
                <c:pt idx="713">
                  <c:v>161.57142857142858</c:v>
                </c:pt>
                <c:pt idx="714">
                  <c:v>162</c:v>
                </c:pt>
                <c:pt idx="715">
                  <c:v>162.57142857142858</c:v>
                </c:pt>
                <c:pt idx="716">
                  <c:v>162.71428571428572</c:v>
                </c:pt>
                <c:pt idx="717">
                  <c:v>162.57142857142858</c:v>
                </c:pt>
                <c:pt idx="718">
                  <c:v>161.28571428571428</c:v>
                </c:pt>
                <c:pt idx="719">
                  <c:v>160.85714285714286</c:v>
                </c:pt>
                <c:pt idx="720">
                  <c:v>160</c:v>
                </c:pt>
                <c:pt idx="721">
                  <c:v>160</c:v>
                </c:pt>
                <c:pt idx="722">
                  <c:v>159.42857142857142</c:v>
                </c:pt>
                <c:pt idx="723">
                  <c:v>158.71428571428572</c:v>
                </c:pt>
                <c:pt idx="724">
                  <c:v>157.85714285714286</c:v>
                </c:pt>
                <c:pt idx="725">
                  <c:v>151.28571428571428</c:v>
                </c:pt>
                <c:pt idx="726">
                  <c:v>144.42857142857142</c:v>
                </c:pt>
                <c:pt idx="727">
                  <c:v>138.85714285714286</c:v>
                </c:pt>
                <c:pt idx="728">
                  <c:v>132.42857142857142</c:v>
                </c:pt>
                <c:pt idx="729">
                  <c:v>126.57142857142857</c:v>
                </c:pt>
                <c:pt idx="730">
                  <c:v>119.42857142857143</c:v>
                </c:pt>
                <c:pt idx="731">
                  <c:v>112.85714285714286</c:v>
                </c:pt>
                <c:pt idx="732">
                  <c:v>112.57142857142857</c:v>
                </c:pt>
                <c:pt idx="733">
                  <c:v>111.71428571428571</c:v>
                </c:pt>
                <c:pt idx="734">
                  <c:v>109.85714285714286</c:v>
                </c:pt>
                <c:pt idx="735">
                  <c:v>108.42857142857143</c:v>
                </c:pt>
                <c:pt idx="736">
                  <c:v>107.71428571428571</c:v>
                </c:pt>
                <c:pt idx="737">
                  <c:v>108.71428571428571</c:v>
                </c:pt>
                <c:pt idx="738">
                  <c:v>110.42857142857143</c:v>
                </c:pt>
                <c:pt idx="739">
                  <c:v>112.14285714285714</c:v>
                </c:pt>
                <c:pt idx="740">
                  <c:v>117</c:v>
                </c:pt>
                <c:pt idx="741">
                  <c:v>121.57142857142857</c:v>
                </c:pt>
                <c:pt idx="742">
                  <c:v>123.28571428571429</c:v>
                </c:pt>
                <c:pt idx="743">
                  <c:v>124</c:v>
                </c:pt>
                <c:pt idx="744">
                  <c:v>124.14285714285714</c:v>
                </c:pt>
                <c:pt idx="745">
                  <c:v>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smtry!$S$1</c:f>
              <c:strCache>
                <c:ptCount val="1"/>
                <c:pt idx="0">
                  <c:v>e1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smtry!$S$2:$S$750</c:f>
              <c:numCache>
                <c:formatCode>General</c:formatCode>
                <c:ptCount val="749"/>
                <c:pt idx="48">
                  <c:v>34.714285714285715</c:v>
                </c:pt>
                <c:pt idx="49">
                  <c:v>37.428571428571431</c:v>
                </c:pt>
                <c:pt idx="50">
                  <c:v>36.428571428571431</c:v>
                </c:pt>
                <c:pt idx="51">
                  <c:v>37.571428571428569</c:v>
                </c:pt>
                <c:pt idx="52">
                  <c:v>36.142857142857146</c:v>
                </c:pt>
                <c:pt idx="53">
                  <c:v>34.285714285714285</c:v>
                </c:pt>
                <c:pt idx="502">
                  <c:v>74.714285714285708</c:v>
                </c:pt>
                <c:pt idx="503">
                  <c:v>76</c:v>
                </c:pt>
                <c:pt idx="504">
                  <c:v>80.428571428571431</c:v>
                </c:pt>
                <c:pt idx="505">
                  <c:v>84.857142857142861</c:v>
                </c:pt>
                <c:pt idx="506">
                  <c:v>86.285714285714292</c:v>
                </c:pt>
                <c:pt idx="507">
                  <c:v>88.285714285714292</c:v>
                </c:pt>
                <c:pt idx="508">
                  <c:v>89.285714285714292</c:v>
                </c:pt>
                <c:pt idx="509">
                  <c:v>89.857142857142861</c:v>
                </c:pt>
                <c:pt idx="510">
                  <c:v>90.285714285714292</c:v>
                </c:pt>
                <c:pt idx="511">
                  <c:v>90.857142857142861</c:v>
                </c:pt>
                <c:pt idx="512">
                  <c:v>92.142857142857139</c:v>
                </c:pt>
                <c:pt idx="513">
                  <c:v>93.142857142857139</c:v>
                </c:pt>
                <c:pt idx="514">
                  <c:v>94.428571428571431</c:v>
                </c:pt>
                <c:pt idx="515">
                  <c:v>95.428571428571431</c:v>
                </c:pt>
                <c:pt idx="516">
                  <c:v>96.571428571428569</c:v>
                </c:pt>
                <c:pt idx="517">
                  <c:v>97.857142857142861</c:v>
                </c:pt>
                <c:pt idx="518">
                  <c:v>99.285714285714292</c:v>
                </c:pt>
                <c:pt idx="519">
                  <c:v>100.14285714285714</c:v>
                </c:pt>
                <c:pt idx="520">
                  <c:v>101</c:v>
                </c:pt>
                <c:pt idx="521">
                  <c:v>102</c:v>
                </c:pt>
                <c:pt idx="522">
                  <c:v>103.28571428571429</c:v>
                </c:pt>
                <c:pt idx="523">
                  <c:v>105</c:v>
                </c:pt>
                <c:pt idx="524">
                  <c:v>107</c:v>
                </c:pt>
                <c:pt idx="525">
                  <c:v>109</c:v>
                </c:pt>
                <c:pt idx="526">
                  <c:v>110.85714285714286</c:v>
                </c:pt>
                <c:pt idx="527">
                  <c:v>113.14285714285714</c:v>
                </c:pt>
                <c:pt idx="528">
                  <c:v>115</c:v>
                </c:pt>
                <c:pt idx="529">
                  <c:v>116.85714285714286</c:v>
                </c:pt>
                <c:pt idx="530">
                  <c:v>118.28571428571429</c:v>
                </c:pt>
                <c:pt idx="531">
                  <c:v>119.42857142857143</c:v>
                </c:pt>
                <c:pt idx="532">
                  <c:v>120.42857142857143</c:v>
                </c:pt>
                <c:pt idx="533">
                  <c:v>121.42857142857143</c:v>
                </c:pt>
                <c:pt idx="534">
                  <c:v>122.42857142857143</c:v>
                </c:pt>
                <c:pt idx="535">
                  <c:v>123.57142857142857</c:v>
                </c:pt>
                <c:pt idx="536">
                  <c:v>123.71428571428571</c:v>
                </c:pt>
                <c:pt idx="537">
                  <c:v>123.71428571428571</c:v>
                </c:pt>
                <c:pt idx="538">
                  <c:v>123.28571428571429</c:v>
                </c:pt>
                <c:pt idx="539">
                  <c:v>122.71428571428571</c:v>
                </c:pt>
                <c:pt idx="540">
                  <c:v>122.28571428571429</c:v>
                </c:pt>
                <c:pt idx="541">
                  <c:v>121.71428571428571</c:v>
                </c:pt>
                <c:pt idx="542">
                  <c:v>120.85714285714286</c:v>
                </c:pt>
                <c:pt idx="543">
                  <c:v>120.83333333333333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smtry!$T$1</c:f>
              <c:strCache>
                <c:ptCount val="1"/>
                <c:pt idx="0">
                  <c:v>b2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smtry!$T$2:$T$750</c:f>
              <c:numCache>
                <c:formatCode>General</c:formatCode>
                <c:ptCount val="749"/>
                <c:pt idx="290">
                  <c:v>173.5</c:v>
                </c:pt>
                <c:pt idx="291">
                  <c:v>177.83333333333334</c:v>
                </c:pt>
                <c:pt idx="292">
                  <c:v>179</c:v>
                </c:pt>
                <c:pt idx="293">
                  <c:v>177.85714285714286</c:v>
                </c:pt>
                <c:pt idx="294">
                  <c:v>177.14285714285714</c:v>
                </c:pt>
                <c:pt idx="295">
                  <c:v>176.85714285714286</c:v>
                </c:pt>
                <c:pt idx="296">
                  <c:v>176.71428571428572</c:v>
                </c:pt>
                <c:pt idx="297">
                  <c:v>177.28571428571428</c:v>
                </c:pt>
                <c:pt idx="298">
                  <c:v>176.5</c:v>
                </c:pt>
                <c:pt idx="310">
                  <c:v>156</c:v>
                </c:pt>
                <c:pt idx="311">
                  <c:v>155.57142857142858</c:v>
                </c:pt>
                <c:pt idx="312">
                  <c:v>155</c:v>
                </c:pt>
                <c:pt idx="313">
                  <c:v>152.28571428571428</c:v>
                </c:pt>
                <c:pt idx="314">
                  <c:v>150</c:v>
                </c:pt>
                <c:pt idx="315">
                  <c:v>151.71428571428572</c:v>
                </c:pt>
                <c:pt idx="316">
                  <c:v>152</c:v>
                </c:pt>
                <c:pt idx="317">
                  <c:v>150.71428571428572</c:v>
                </c:pt>
                <c:pt idx="318">
                  <c:v>150.57142857142858</c:v>
                </c:pt>
                <c:pt idx="319">
                  <c:v>151.28571428571428</c:v>
                </c:pt>
                <c:pt idx="320">
                  <c:v>154.28571428571428</c:v>
                </c:pt>
                <c:pt idx="321">
                  <c:v>157.14285714285714</c:v>
                </c:pt>
                <c:pt idx="322">
                  <c:v>155.85714285714286</c:v>
                </c:pt>
                <c:pt idx="323">
                  <c:v>156.14285714285714</c:v>
                </c:pt>
                <c:pt idx="324">
                  <c:v>156.57142857142858</c:v>
                </c:pt>
                <c:pt idx="325">
                  <c:v>156.71428571428572</c:v>
                </c:pt>
                <c:pt idx="326">
                  <c:v>156.28571428571428</c:v>
                </c:pt>
                <c:pt idx="327">
                  <c:v>155.85714285714286</c:v>
                </c:pt>
                <c:pt idx="328">
                  <c:v>155.71428571428572</c:v>
                </c:pt>
                <c:pt idx="329">
                  <c:v>158.28571428571428</c:v>
                </c:pt>
                <c:pt idx="330">
                  <c:v>161</c:v>
                </c:pt>
                <c:pt idx="331">
                  <c:v>163.57142857142858</c:v>
                </c:pt>
                <c:pt idx="332">
                  <c:v>166.28571428571428</c:v>
                </c:pt>
                <c:pt idx="333">
                  <c:v>169</c:v>
                </c:pt>
                <c:pt idx="334">
                  <c:v>171.71428571428572</c:v>
                </c:pt>
                <c:pt idx="335">
                  <c:v>174.85714285714286</c:v>
                </c:pt>
                <c:pt idx="336">
                  <c:v>178.14285714285714</c:v>
                </c:pt>
                <c:pt idx="337">
                  <c:v>181.28571428571428</c:v>
                </c:pt>
                <c:pt idx="338">
                  <c:v>184.42857142857142</c:v>
                </c:pt>
                <c:pt idx="339">
                  <c:v>188.14285714285714</c:v>
                </c:pt>
                <c:pt idx="340">
                  <c:v>190</c:v>
                </c:pt>
                <c:pt idx="341">
                  <c:v>192.14285714285714</c:v>
                </c:pt>
                <c:pt idx="342">
                  <c:v>193</c:v>
                </c:pt>
                <c:pt idx="343">
                  <c:v>193.28571428571428</c:v>
                </c:pt>
                <c:pt idx="344">
                  <c:v>192.14285714285714</c:v>
                </c:pt>
                <c:pt idx="345">
                  <c:v>191.14285714285714</c:v>
                </c:pt>
                <c:pt idx="346">
                  <c:v>189.28571428571428</c:v>
                </c:pt>
                <c:pt idx="347">
                  <c:v>189.57142857142858</c:v>
                </c:pt>
                <c:pt idx="348">
                  <c:v>189.42857142857142</c:v>
                </c:pt>
                <c:pt idx="349">
                  <c:v>187.85714285714286</c:v>
                </c:pt>
                <c:pt idx="350">
                  <c:v>186.57142857142858</c:v>
                </c:pt>
                <c:pt idx="351">
                  <c:v>186.42857142857142</c:v>
                </c:pt>
                <c:pt idx="352">
                  <c:v>186.42857142857142</c:v>
                </c:pt>
                <c:pt idx="353">
                  <c:v>186.57142857142858</c:v>
                </c:pt>
                <c:pt idx="354">
                  <c:v>186.85714285714286</c:v>
                </c:pt>
                <c:pt idx="355">
                  <c:v>186.85714285714286</c:v>
                </c:pt>
                <c:pt idx="356">
                  <c:v>188.14285714285714</c:v>
                </c:pt>
                <c:pt idx="357">
                  <c:v>189.57142857142858</c:v>
                </c:pt>
                <c:pt idx="358">
                  <c:v>189.85714285714286</c:v>
                </c:pt>
                <c:pt idx="359">
                  <c:v>189.42857142857142</c:v>
                </c:pt>
                <c:pt idx="360">
                  <c:v>189</c:v>
                </c:pt>
                <c:pt idx="361">
                  <c:v>188.28571428571428</c:v>
                </c:pt>
                <c:pt idx="362">
                  <c:v>182.14285714285714</c:v>
                </c:pt>
                <c:pt idx="363">
                  <c:v>175.85714285714286</c:v>
                </c:pt>
                <c:pt idx="364">
                  <c:v>169.28571428571428</c:v>
                </c:pt>
                <c:pt idx="365">
                  <c:v>164.28571428571428</c:v>
                </c:pt>
                <c:pt idx="366">
                  <c:v>159.28571428571428</c:v>
                </c:pt>
                <c:pt idx="367">
                  <c:v>154.28571428571428</c:v>
                </c:pt>
                <c:pt idx="368">
                  <c:v>149.85714285714286</c:v>
                </c:pt>
                <c:pt idx="369">
                  <c:v>151.42857142857142</c:v>
                </c:pt>
                <c:pt idx="370">
                  <c:v>154</c:v>
                </c:pt>
                <c:pt idx="371">
                  <c:v>156.57142857142858</c:v>
                </c:pt>
                <c:pt idx="372">
                  <c:v>159.57142857142858</c:v>
                </c:pt>
                <c:pt idx="373">
                  <c:v>162.85714285714286</c:v>
                </c:pt>
                <c:pt idx="374">
                  <c:v>166.14285714285714</c:v>
                </c:pt>
                <c:pt idx="375">
                  <c:v>168.42857142857142</c:v>
                </c:pt>
                <c:pt idx="376">
                  <c:v>170</c:v>
                </c:pt>
                <c:pt idx="377">
                  <c:v>171.85714285714286</c:v>
                </c:pt>
                <c:pt idx="378">
                  <c:v>174.42857142857142</c:v>
                </c:pt>
                <c:pt idx="379">
                  <c:v>177.42857142857142</c:v>
                </c:pt>
                <c:pt idx="380">
                  <c:v>180.42857142857142</c:v>
                </c:pt>
                <c:pt idx="381">
                  <c:v>183.42857142857142</c:v>
                </c:pt>
                <c:pt idx="382">
                  <c:v>186.57142857142858</c:v>
                </c:pt>
                <c:pt idx="383">
                  <c:v>190.14285714285714</c:v>
                </c:pt>
                <c:pt idx="384">
                  <c:v>193.42857142857142</c:v>
                </c:pt>
                <c:pt idx="385">
                  <c:v>195.57142857142858</c:v>
                </c:pt>
                <c:pt idx="386">
                  <c:v>195.71428571428572</c:v>
                </c:pt>
                <c:pt idx="387">
                  <c:v>195.42857142857142</c:v>
                </c:pt>
                <c:pt idx="388">
                  <c:v>195.42857142857142</c:v>
                </c:pt>
                <c:pt idx="389">
                  <c:v>195.71428571428572</c:v>
                </c:pt>
                <c:pt idx="390">
                  <c:v>196</c:v>
                </c:pt>
                <c:pt idx="391">
                  <c:v>196</c:v>
                </c:pt>
                <c:pt idx="392">
                  <c:v>196</c:v>
                </c:pt>
                <c:pt idx="393">
                  <c:v>196.57142857142858</c:v>
                </c:pt>
                <c:pt idx="394">
                  <c:v>197.85714285714286</c:v>
                </c:pt>
                <c:pt idx="395">
                  <c:v>198</c:v>
                </c:pt>
                <c:pt idx="396">
                  <c:v>198.14285714285714</c:v>
                </c:pt>
                <c:pt idx="397">
                  <c:v>198.42857142857142</c:v>
                </c:pt>
                <c:pt idx="398">
                  <c:v>198.85714285714286</c:v>
                </c:pt>
                <c:pt idx="399">
                  <c:v>199.71428571428572</c:v>
                </c:pt>
                <c:pt idx="400">
                  <c:v>201</c:v>
                </c:pt>
                <c:pt idx="401">
                  <c:v>202</c:v>
                </c:pt>
                <c:pt idx="402">
                  <c:v>203.57142857142858</c:v>
                </c:pt>
                <c:pt idx="403">
                  <c:v>205</c:v>
                </c:pt>
                <c:pt idx="404">
                  <c:v>206.42857142857142</c:v>
                </c:pt>
                <c:pt idx="405">
                  <c:v>207.57142857142858</c:v>
                </c:pt>
                <c:pt idx="406">
                  <c:v>209</c:v>
                </c:pt>
                <c:pt idx="407">
                  <c:v>210.42857142857142</c:v>
                </c:pt>
                <c:pt idx="408">
                  <c:v>208.28571428571428</c:v>
                </c:pt>
                <c:pt idx="409">
                  <c:v>206.14285714285714</c:v>
                </c:pt>
                <c:pt idx="410">
                  <c:v>203.57142857142858</c:v>
                </c:pt>
                <c:pt idx="411">
                  <c:v>201</c:v>
                </c:pt>
                <c:pt idx="412">
                  <c:v>198.14285714285714</c:v>
                </c:pt>
                <c:pt idx="413">
                  <c:v>195.14285714285714</c:v>
                </c:pt>
                <c:pt idx="414">
                  <c:v>192.14285714285714</c:v>
                </c:pt>
                <c:pt idx="415">
                  <c:v>192.42857142857142</c:v>
                </c:pt>
                <c:pt idx="416">
                  <c:v>192.71428571428572</c:v>
                </c:pt>
                <c:pt idx="417">
                  <c:v>193.28571428571428</c:v>
                </c:pt>
                <c:pt idx="418">
                  <c:v>193.57142857142858</c:v>
                </c:pt>
                <c:pt idx="419">
                  <c:v>194.42857142857142</c:v>
                </c:pt>
                <c:pt idx="420">
                  <c:v>194.85714285714286</c:v>
                </c:pt>
                <c:pt idx="421">
                  <c:v>196</c:v>
                </c:pt>
                <c:pt idx="422">
                  <c:v>196</c:v>
                </c:pt>
                <c:pt idx="423">
                  <c:v>197.71428571428572</c:v>
                </c:pt>
                <c:pt idx="424">
                  <c:v>197.71428571428572</c:v>
                </c:pt>
                <c:pt idx="425">
                  <c:v>197.71428571428572</c:v>
                </c:pt>
                <c:pt idx="426">
                  <c:v>198.14285714285714</c:v>
                </c:pt>
                <c:pt idx="427">
                  <c:v>197.85714285714286</c:v>
                </c:pt>
                <c:pt idx="428">
                  <c:v>196.85714285714286</c:v>
                </c:pt>
                <c:pt idx="429">
                  <c:v>196.85714285714286</c:v>
                </c:pt>
                <c:pt idx="430">
                  <c:v>195.14285714285714</c:v>
                </c:pt>
                <c:pt idx="431">
                  <c:v>195.28571428571428</c:v>
                </c:pt>
                <c:pt idx="432">
                  <c:v>195.85714285714286</c:v>
                </c:pt>
                <c:pt idx="433">
                  <c:v>196.28571428571428</c:v>
                </c:pt>
                <c:pt idx="434">
                  <c:v>198.14285714285714</c:v>
                </c:pt>
                <c:pt idx="435">
                  <c:v>199.85714285714286</c:v>
                </c:pt>
                <c:pt idx="436">
                  <c:v>202</c:v>
                </c:pt>
                <c:pt idx="437">
                  <c:v>204.14285714285714</c:v>
                </c:pt>
                <c:pt idx="438">
                  <c:v>206.14285714285714</c:v>
                </c:pt>
                <c:pt idx="439">
                  <c:v>207.85714285714286</c:v>
                </c:pt>
                <c:pt idx="440">
                  <c:v>209.28571428571428</c:v>
                </c:pt>
                <c:pt idx="441">
                  <c:v>210.42857142857142</c:v>
                </c:pt>
                <c:pt idx="442">
                  <c:v>211.57142857142858</c:v>
                </c:pt>
                <c:pt idx="443">
                  <c:v>212.57142857142858</c:v>
                </c:pt>
                <c:pt idx="444">
                  <c:v>213.42857142857142</c:v>
                </c:pt>
                <c:pt idx="445">
                  <c:v>214.42857142857142</c:v>
                </c:pt>
                <c:pt idx="446">
                  <c:v>215.28571428571428</c:v>
                </c:pt>
                <c:pt idx="447">
                  <c:v>213.71428571428572</c:v>
                </c:pt>
                <c:pt idx="448">
                  <c:v>211.85714285714286</c:v>
                </c:pt>
                <c:pt idx="449">
                  <c:v>210.14285714285714</c:v>
                </c:pt>
                <c:pt idx="450">
                  <c:v>208.28571428571428</c:v>
                </c:pt>
                <c:pt idx="451">
                  <c:v>206.57142857142858</c:v>
                </c:pt>
                <c:pt idx="452">
                  <c:v>204.42857142857142</c:v>
                </c:pt>
                <c:pt idx="453">
                  <c:v>200.85714285714286</c:v>
                </c:pt>
                <c:pt idx="454">
                  <c:v>199.71428571428572</c:v>
                </c:pt>
                <c:pt idx="455">
                  <c:v>198.57142857142858</c:v>
                </c:pt>
                <c:pt idx="456">
                  <c:v>197.28571428571428</c:v>
                </c:pt>
                <c:pt idx="457">
                  <c:v>197.28571428571428</c:v>
                </c:pt>
                <c:pt idx="458">
                  <c:v>196.14285714285714</c:v>
                </c:pt>
                <c:pt idx="459">
                  <c:v>194.42857142857142</c:v>
                </c:pt>
                <c:pt idx="460">
                  <c:v>194.28571428571428</c:v>
                </c:pt>
                <c:pt idx="461">
                  <c:v>194</c:v>
                </c:pt>
                <c:pt idx="462">
                  <c:v>193.71428571428572</c:v>
                </c:pt>
                <c:pt idx="463">
                  <c:v>193.28571428571428</c:v>
                </c:pt>
                <c:pt idx="464">
                  <c:v>191.57142857142858</c:v>
                </c:pt>
                <c:pt idx="465">
                  <c:v>190.57142857142858</c:v>
                </c:pt>
                <c:pt idx="466">
                  <c:v>190.71428571428572</c:v>
                </c:pt>
                <c:pt idx="467">
                  <c:v>190.42857142857142</c:v>
                </c:pt>
                <c:pt idx="468">
                  <c:v>188.57142857142858</c:v>
                </c:pt>
                <c:pt idx="469">
                  <c:v>186.71428571428572</c:v>
                </c:pt>
                <c:pt idx="470">
                  <c:v>181.57142857142858</c:v>
                </c:pt>
                <c:pt idx="471">
                  <c:v>179.85714285714286</c:v>
                </c:pt>
                <c:pt idx="472">
                  <c:v>178.28571428571428</c:v>
                </c:pt>
                <c:pt idx="473">
                  <c:v>177.42857142857142</c:v>
                </c:pt>
                <c:pt idx="474">
                  <c:v>177.71428571428572</c:v>
                </c:pt>
                <c:pt idx="475">
                  <c:v>179.42857142857142</c:v>
                </c:pt>
                <c:pt idx="476">
                  <c:v>181.28571428571428</c:v>
                </c:pt>
                <c:pt idx="477">
                  <c:v>186.85714285714286</c:v>
                </c:pt>
                <c:pt idx="478">
                  <c:v>188.85714285714286</c:v>
                </c:pt>
                <c:pt idx="479">
                  <c:v>190.57142857142858</c:v>
                </c:pt>
                <c:pt idx="480">
                  <c:v>191.57142857142858</c:v>
                </c:pt>
                <c:pt idx="481">
                  <c:v>191.85714285714286</c:v>
                </c:pt>
                <c:pt idx="482">
                  <c:v>192.28571428571428</c:v>
                </c:pt>
                <c:pt idx="483">
                  <c:v>192.57142857142858</c:v>
                </c:pt>
                <c:pt idx="484">
                  <c:v>190</c:v>
                </c:pt>
                <c:pt idx="485">
                  <c:v>188.85714285714286</c:v>
                </c:pt>
                <c:pt idx="486">
                  <c:v>186.85714285714286</c:v>
                </c:pt>
                <c:pt idx="487">
                  <c:v>184.85714285714286</c:v>
                </c:pt>
                <c:pt idx="488">
                  <c:v>182.42857142857142</c:v>
                </c:pt>
                <c:pt idx="489">
                  <c:v>180.14285714285714</c:v>
                </c:pt>
                <c:pt idx="490">
                  <c:v>177.85714285714286</c:v>
                </c:pt>
                <c:pt idx="491">
                  <c:v>178.28571428571428</c:v>
                </c:pt>
                <c:pt idx="492">
                  <c:v>177.71428571428572</c:v>
                </c:pt>
                <c:pt idx="493">
                  <c:v>178.71428571428572</c:v>
                </c:pt>
                <c:pt idx="494">
                  <c:v>176.71428571428572</c:v>
                </c:pt>
                <c:pt idx="495">
                  <c:v>175.71428571428572</c:v>
                </c:pt>
                <c:pt idx="496">
                  <c:v>174.71428571428572</c:v>
                </c:pt>
                <c:pt idx="497">
                  <c:v>173.71428571428572</c:v>
                </c:pt>
                <c:pt idx="498">
                  <c:v>173.42857142857142</c:v>
                </c:pt>
                <c:pt idx="499">
                  <c:v>170.71428571428572</c:v>
                </c:pt>
                <c:pt idx="500">
                  <c:v>168.14285714285714</c:v>
                </c:pt>
                <c:pt idx="501">
                  <c:v>168.57142857142858</c:v>
                </c:pt>
                <c:pt idx="502">
                  <c:v>166.28571428571428</c:v>
                </c:pt>
                <c:pt idx="503">
                  <c:v>166.42857142857142</c:v>
                </c:pt>
                <c:pt idx="504">
                  <c:v>166.85714285714286</c:v>
                </c:pt>
                <c:pt idx="505">
                  <c:v>166.57142857142858</c:v>
                </c:pt>
                <c:pt idx="506">
                  <c:v>168.71428571428572</c:v>
                </c:pt>
                <c:pt idx="507">
                  <c:v>167.28571428571428</c:v>
                </c:pt>
                <c:pt idx="508">
                  <c:v>165.42857142857142</c:v>
                </c:pt>
                <c:pt idx="509">
                  <c:v>165.85714285714286</c:v>
                </c:pt>
                <c:pt idx="510">
                  <c:v>163.85714285714286</c:v>
                </c:pt>
                <c:pt idx="511">
                  <c:v>161.85714285714286</c:v>
                </c:pt>
                <c:pt idx="512">
                  <c:v>160.28571428571428</c:v>
                </c:pt>
                <c:pt idx="513">
                  <c:v>158.57142857142858</c:v>
                </c:pt>
                <c:pt idx="514">
                  <c:v>160.28571428571428</c:v>
                </c:pt>
                <c:pt idx="515">
                  <c:v>162.14285714285714</c:v>
                </c:pt>
                <c:pt idx="516">
                  <c:v>164</c:v>
                </c:pt>
                <c:pt idx="517">
                  <c:v>163.71428571428572</c:v>
                </c:pt>
                <c:pt idx="518">
                  <c:v>164.85714285714286</c:v>
                </c:pt>
                <c:pt idx="519">
                  <c:v>165.42857142857142</c:v>
                </c:pt>
                <c:pt idx="520">
                  <c:v>166</c:v>
                </c:pt>
                <c:pt idx="521">
                  <c:v>165.57142857142858</c:v>
                </c:pt>
                <c:pt idx="522">
                  <c:v>165.42857142857142</c:v>
                </c:pt>
                <c:pt idx="523">
                  <c:v>162.42857142857142</c:v>
                </c:pt>
                <c:pt idx="524">
                  <c:v>161.57142857142858</c:v>
                </c:pt>
                <c:pt idx="525">
                  <c:v>159</c:v>
                </c:pt>
                <c:pt idx="526">
                  <c:v>156.42857142857142</c:v>
                </c:pt>
                <c:pt idx="527">
                  <c:v>153.85714285714286</c:v>
                </c:pt>
                <c:pt idx="528">
                  <c:v>152.14285714285714</c:v>
                </c:pt>
                <c:pt idx="529">
                  <c:v>150</c:v>
                </c:pt>
                <c:pt idx="530">
                  <c:v>150.71428571428572</c:v>
                </c:pt>
                <c:pt idx="531">
                  <c:v>150.85714285714286</c:v>
                </c:pt>
                <c:pt idx="532">
                  <c:v>151.28571428571428</c:v>
                </c:pt>
                <c:pt idx="533">
                  <c:v>149.71428571428572</c:v>
                </c:pt>
                <c:pt idx="534">
                  <c:v>148</c:v>
                </c:pt>
                <c:pt idx="535">
                  <c:v>146.57142857142858</c:v>
                </c:pt>
                <c:pt idx="536">
                  <c:v>145.83333333333334</c:v>
                </c:pt>
                <c:pt idx="537">
                  <c:v>144.4</c:v>
                </c:pt>
                <c:pt idx="538">
                  <c:v>143.6</c:v>
                </c:pt>
                <c:pt idx="539">
                  <c:v>142.6</c:v>
                </c:pt>
                <c:pt idx="540">
                  <c:v>144.4</c:v>
                </c:pt>
                <c:pt idx="541">
                  <c:v>146.19999999999999</c:v>
                </c:pt>
                <c:pt idx="542">
                  <c:v>147.4</c:v>
                </c:pt>
                <c:pt idx="543">
                  <c:v>147.4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smtry!$U$1</c:f>
              <c:strCache>
                <c:ptCount val="1"/>
                <c:pt idx="0">
                  <c:v>e2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smtry!$U$2:$U$750</c:f>
              <c:numCache>
                <c:formatCode>General</c:formatCode>
                <c:ptCount val="749"/>
                <c:pt idx="290">
                  <c:v>191.83333333333334</c:v>
                </c:pt>
                <c:pt idx="291">
                  <c:v>192.66666666666666</c:v>
                </c:pt>
                <c:pt idx="292">
                  <c:v>194</c:v>
                </c:pt>
                <c:pt idx="293">
                  <c:v>196.57142857142858</c:v>
                </c:pt>
                <c:pt idx="294">
                  <c:v>196.42857142857142</c:v>
                </c:pt>
                <c:pt idx="295">
                  <c:v>198.57142857142858</c:v>
                </c:pt>
                <c:pt idx="296">
                  <c:v>200.85714285714286</c:v>
                </c:pt>
                <c:pt idx="297">
                  <c:v>206</c:v>
                </c:pt>
                <c:pt idx="298">
                  <c:v>207</c:v>
                </c:pt>
                <c:pt idx="310">
                  <c:v>174.85714285714286</c:v>
                </c:pt>
                <c:pt idx="311">
                  <c:v>174.85714285714286</c:v>
                </c:pt>
                <c:pt idx="312">
                  <c:v>178</c:v>
                </c:pt>
                <c:pt idx="313">
                  <c:v>181.42857142857142</c:v>
                </c:pt>
                <c:pt idx="314">
                  <c:v>184.71428571428572</c:v>
                </c:pt>
                <c:pt idx="315">
                  <c:v>188.71428571428572</c:v>
                </c:pt>
                <c:pt idx="316">
                  <c:v>190.28571428571428</c:v>
                </c:pt>
                <c:pt idx="317">
                  <c:v>191.85714285714286</c:v>
                </c:pt>
                <c:pt idx="318">
                  <c:v>194.85714285714286</c:v>
                </c:pt>
                <c:pt idx="319">
                  <c:v>194.85714285714286</c:v>
                </c:pt>
                <c:pt idx="320">
                  <c:v>195.14285714285714</c:v>
                </c:pt>
                <c:pt idx="321">
                  <c:v>195.42857142857142</c:v>
                </c:pt>
                <c:pt idx="322">
                  <c:v>196.28571428571428</c:v>
                </c:pt>
                <c:pt idx="323">
                  <c:v>199.71428571428572</c:v>
                </c:pt>
                <c:pt idx="324">
                  <c:v>203.28571428571428</c:v>
                </c:pt>
                <c:pt idx="325">
                  <c:v>206.85714285714286</c:v>
                </c:pt>
                <c:pt idx="326">
                  <c:v>208.66666666666666</c:v>
                </c:pt>
                <c:pt idx="327">
                  <c:v>210.6</c:v>
                </c:pt>
                <c:pt idx="328">
                  <c:v>216.4</c:v>
                </c:pt>
                <c:pt idx="329">
                  <c:v>222</c:v>
                </c:pt>
                <c:pt idx="330">
                  <c:v>227.8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smtry!$V$1</c:f>
              <c:strCache>
                <c:ptCount val="1"/>
                <c:pt idx="0">
                  <c:v>b3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smtry!$V$2:$V$750</c:f>
              <c:numCache>
                <c:formatCode>General</c:formatCode>
                <c:ptCount val="749"/>
                <c:pt idx="3">
                  <c:v>242</c:v>
                </c:pt>
                <c:pt idx="4">
                  <c:v>236.57142857142858</c:v>
                </c:pt>
                <c:pt idx="5">
                  <c:v>232</c:v>
                </c:pt>
                <c:pt idx="6">
                  <c:v>228.28571428571428</c:v>
                </c:pt>
                <c:pt idx="7">
                  <c:v>226.71428571428572</c:v>
                </c:pt>
                <c:pt idx="8">
                  <c:v>228.14285714285714</c:v>
                </c:pt>
                <c:pt idx="9">
                  <c:v>229.57142857142858</c:v>
                </c:pt>
                <c:pt idx="10">
                  <c:v>233.71428571428572</c:v>
                </c:pt>
                <c:pt idx="11">
                  <c:v>238.28571428571428</c:v>
                </c:pt>
                <c:pt idx="12">
                  <c:v>243.14285714285714</c:v>
                </c:pt>
                <c:pt idx="13">
                  <c:v>247.57142857142858</c:v>
                </c:pt>
                <c:pt idx="14">
                  <c:v>252.57142857142858</c:v>
                </c:pt>
                <c:pt idx="15">
                  <c:v>250.28571428571428</c:v>
                </c:pt>
                <c:pt idx="16">
                  <c:v>244.85714285714286</c:v>
                </c:pt>
                <c:pt idx="17">
                  <c:v>239.14285714285714</c:v>
                </c:pt>
                <c:pt idx="18">
                  <c:v>232.85714285714286</c:v>
                </c:pt>
                <c:pt idx="19">
                  <c:v>224.85714285714286</c:v>
                </c:pt>
                <c:pt idx="20">
                  <c:v>216</c:v>
                </c:pt>
                <c:pt idx="21">
                  <c:v>206.85714285714286</c:v>
                </c:pt>
                <c:pt idx="22">
                  <c:v>205.14285714285714</c:v>
                </c:pt>
                <c:pt idx="23">
                  <c:v>206.14285714285714</c:v>
                </c:pt>
                <c:pt idx="24">
                  <c:v>206.71428571428572</c:v>
                </c:pt>
                <c:pt idx="25">
                  <c:v>207.28571428571428</c:v>
                </c:pt>
                <c:pt idx="26">
                  <c:v>207.85714285714286</c:v>
                </c:pt>
                <c:pt idx="27">
                  <c:v>209.42857142857142</c:v>
                </c:pt>
                <c:pt idx="28">
                  <c:v>210.71428571428572</c:v>
                </c:pt>
                <c:pt idx="29">
                  <c:v>218.14285714285714</c:v>
                </c:pt>
                <c:pt idx="30">
                  <c:v>218.42857142857142</c:v>
                </c:pt>
                <c:pt idx="31">
                  <c:v>226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smtry!$W$1</c:f>
              <c:strCache>
                <c:ptCount val="1"/>
                <c:pt idx="0">
                  <c:v>e3</c:v>
                </c:pt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smtry!$W$2:$W$750</c:f>
              <c:numCache>
                <c:formatCode>General</c:formatCode>
                <c:ptCount val="749"/>
                <c:pt idx="3">
                  <c:v>278.42857142857144</c:v>
                </c:pt>
                <c:pt idx="4">
                  <c:v>281.14285714285717</c:v>
                </c:pt>
                <c:pt idx="5">
                  <c:v>283.71428571428572</c:v>
                </c:pt>
                <c:pt idx="6">
                  <c:v>286</c:v>
                </c:pt>
                <c:pt idx="7">
                  <c:v>289</c:v>
                </c:pt>
                <c:pt idx="8">
                  <c:v>290.85714285714283</c:v>
                </c:pt>
                <c:pt idx="9">
                  <c:v>288.85714285714283</c:v>
                </c:pt>
                <c:pt idx="10">
                  <c:v>286.57142857142856</c:v>
                </c:pt>
                <c:pt idx="11">
                  <c:v>284</c:v>
                </c:pt>
                <c:pt idx="12">
                  <c:v>281.57142857142856</c:v>
                </c:pt>
                <c:pt idx="13">
                  <c:v>279</c:v>
                </c:pt>
                <c:pt idx="14">
                  <c:v>276.28571428571428</c:v>
                </c:pt>
                <c:pt idx="15">
                  <c:v>268.71428571428572</c:v>
                </c:pt>
                <c:pt idx="16">
                  <c:v>263</c:v>
                </c:pt>
                <c:pt idx="17">
                  <c:v>257.85714285714283</c:v>
                </c:pt>
                <c:pt idx="18">
                  <c:v>258.14285714285717</c:v>
                </c:pt>
                <c:pt idx="19">
                  <c:v>258.14285714285717</c:v>
                </c:pt>
                <c:pt idx="20">
                  <c:v>258.42857142857144</c:v>
                </c:pt>
                <c:pt idx="21">
                  <c:v>258.57142857142856</c:v>
                </c:pt>
                <c:pt idx="22">
                  <c:v>265.28571428571428</c:v>
                </c:pt>
                <c:pt idx="23">
                  <c:v>275</c:v>
                </c:pt>
                <c:pt idx="24">
                  <c:v>283.57142857142856</c:v>
                </c:pt>
                <c:pt idx="25">
                  <c:v>288.57142857142856</c:v>
                </c:pt>
                <c:pt idx="26">
                  <c:v>294.28571428571428</c:v>
                </c:pt>
                <c:pt idx="27">
                  <c:v>300.42857142857144</c:v>
                </c:pt>
                <c:pt idx="28">
                  <c:v>306.71428571428572</c:v>
                </c:pt>
                <c:pt idx="29">
                  <c:v>313</c:v>
                </c:pt>
                <c:pt idx="30">
                  <c:v>305.57142857142856</c:v>
                </c:pt>
                <c:pt idx="31">
                  <c:v>303.28571428571428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smtry!$X$1</c:f>
              <c:strCache>
                <c:ptCount val="1"/>
                <c:pt idx="0">
                  <c:v>b4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smtry!$X$2:$X$750</c:f>
              <c:numCache>
                <c:formatCode>General</c:formatCode>
                <c:ptCount val="749"/>
                <c:pt idx="62">
                  <c:v>302.28571428571428</c:v>
                </c:pt>
                <c:pt idx="63">
                  <c:v>305.28571428571428</c:v>
                </c:pt>
                <c:pt idx="64">
                  <c:v>307.28571428571428</c:v>
                </c:pt>
                <c:pt idx="65">
                  <c:v>307.85714285714283</c:v>
                </c:pt>
                <c:pt idx="66">
                  <c:v>311.71428571428572</c:v>
                </c:pt>
                <c:pt idx="67">
                  <c:v>316</c:v>
                </c:pt>
                <c:pt idx="68">
                  <c:v>318.14285714285717</c:v>
                </c:pt>
                <c:pt idx="69">
                  <c:v>319.42857142857144</c:v>
                </c:pt>
                <c:pt idx="70">
                  <c:v>318.71428571428572</c:v>
                </c:pt>
                <c:pt idx="71">
                  <c:v>318.71428571428572</c:v>
                </c:pt>
                <c:pt idx="72">
                  <c:v>320.14285714285717</c:v>
                </c:pt>
                <c:pt idx="73">
                  <c:v>321.42857142857144</c:v>
                </c:pt>
                <c:pt idx="74">
                  <c:v>318.85714285714283</c:v>
                </c:pt>
                <c:pt idx="75">
                  <c:v>317.57142857142856</c:v>
                </c:pt>
                <c:pt idx="76">
                  <c:v>316.57142857142856</c:v>
                </c:pt>
                <c:pt idx="77">
                  <c:v>316.28571428571428</c:v>
                </c:pt>
                <c:pt idx="78">
                  <c:v>315.42857142857144</c:v>
                </c:pt>
                <c:pt idx="79">
                  <c:v>314.42857142857144</c:v>
                </c:pt>
                <c:pt idx="80">
                  <c:v>313.28571428571428</c:v>
                </c:pt>
                <c:pt idx="81">
                  <c:v>315.42857142857144</c:v>
                </c:pt>
                <c:pt idx="82">
                  <c:v>315.42857142857144</c:v>
                </c:pt>
                <c:pt idx="83">
                  <c:v>315.28571428571428</c:v>
                </c:pt>
                <c:pt idx="84">
                  <c:v>315.14285714285717</c:v>
                </c:pt>
                <c:pt idx="85">
                  <c:v>315.57142857142856</c:v>
                </c:pt>
                <c:pt idx="86">
                  <c:v>315.85714285714283</c:v>
                </c:pt>
                <c:pt idx="87">
                  <c:v>315.42857142857144</c:v>
                </c:pt>
                <c:pt idx="88">
                  <c:v>314.42857142857144</c:v>
                </c:pt>
                <c:pt idx="89">
                  <c:v>315.28571428571428</c:v>
                </c:pt>
                <c:pt idx="90">
                  <c:v>316</c:v>
                </c:pt>
                <c:pt idx="91">
                  <c:v>317</c:v>
                </c:pt>
                <c:pt idx="92">
                  <c:v>315.42857142857144</c:v>
                </c:pt>
                <c:pt idx="93">
                  <c:v>314</c:v>
                </c:pt>
                <c:pt idx="94">
                  <c:v>312.71428571428572</c:v>
                </c:pt>
                <c:pt idx="95">
                  <c:v>312</c:v>
                </c:pt>
                <c:pt idx="96">
                  <c:v>310.85714285714283</c:v>
                </c:pt>
                <c:pt idx="97">
                  <c:v>309</c:v>
                </c:pt>
                <c:pt idx="98">
                  <c:v>308</c:v>
                </c:pt>
                <c:pt idx="99">
                  <c:v>309.42857142857144</c:v>
                </c:pt>
                <c:pt idx="100">
                  <c:v>307.42857142857144</c:v>
                </c:pt>
                <c:pt idx="101">
                  <c:v>305.42857142857144</c:v>
                </c:pt>
                <c:pt idx="102">
                  <c:v>304</c:v>
                </c:pt>
                <c:pt idx="103">
                  <c:v>303</c:v>
                </c:pt>
                <c:pt idx="104">
                  <c:v>302.14285714285717</c:v>
                </c:pt>
                <c:pt idx="105">
                  <c:v>301.14285714285717</c:v>
                </c:pt>
                <c:pt idx="106">
                  <c:v>300.14285714285717</c:v>
                </c:pt>
                <c:pt idx="107">
                  <c:v>301.57142857142856</c:v>
                </c:pt>
                <c:pt idx="108">
                  <c:v>303.14285714285717</c:v>
                </c:pt>
                <c:pt idx="109">
                  <c:v>303.85714285714283</c:v>
                </c:pt>
                <c:pt idx="110">
                  <c:v>304</c:v>
                </c:pt>
                <c:pt idx="111">
                  <c:v>305.14285714285717</c:v>
                </c:pt>
                <c:pt idx="112">
                  <c:v>305.57142857142856</c:v>
                </c:pt>
                <c:pt idx="113">
                  <c:v>305.85714285714283</c:v>
                </c:pt>
                <c:pt idx="114">
                  <c:v>307</c:v>
                </c:pt>
                <c:pt idx="115">
                  <c:v>308.28571428571428</c:v>
                </c:pt>
                <c:pt idx="116">
                  <c:v>307.42857142857144</c:v>
                </c:pt>
                <c:pt idx="117">
                  <c:v>306.57142857142856</c:v>
                </c:pt>
                <c:pt idx="118">
                  <c:v>308.14285714285717</c:v>
                </c:pt>
                <c:pt idx="119">
                  <c:v>308.71428571428572</c:v>
                </c:pt>
                <c:pt idx="120">
                  <c:v>308.14285714285717</c:v>
                </c:pt>
                <c:pt idx="121">
                  <c:v>307.28571428571428</c:v>
                </c:pt>
                <c:pt idx="122">
                  <c:v>306.42857142857144</c:v>
                </c:pt>
                <c:pt idx="123">
                  <c:v>308</c:v>
                </c:pt>
                <c:pt idx="124">
                  <c:v>310.42857142857144</c:v>
                </c:pt>
                <c:pt idx="125">
                  <c:v>310</c:v>
                </c:pt>
                <c:pt idx="126">
                  <c:v>311.14285714285717</c:v>
                </c:pt>
                <c:pt idx="127">
                  <c:v>310.14285714285717</c:v>
                </c:pt>
                <c:pt idx="128">
                  <c:v>309.57142857142856</c:v>
                </c:pt>
                <c:pt idx="129">
                  <c:v>309.14285714285717</c:v>
                </c:pt>
                <c:pt idx="130">
                  <c:v>307.28571428571428</c:v>
                </c:pt>
                <c:pt idx="131">
                  <c:v>306.71428571428572</c:v>
                </c:pt>
                <c:pt idx="132">
                  <c:v>302.28571428571428</c:v>
                </c:pt>
                <c:pt idx="133">
                  <c:v>300.57142857142856</c:v>
                </c:pt>
                <c:pt idx="134">
                  <c:v>300</c:v>
                </c:pt>
                <c:pt idx="135">
                  <c:v>299.28571428571428</c:v>
                </c:pt>
                <c:pt idx="136">
                  <c:v>298.57142857142856</c:v>
                </c:pt>
                <c:pt idx="137">
                  <c:v>292.57142857142856</c:v>
                </c:pt>
                <c:pt idx="138">
                  <c:v>284.71428571428572</c:v>
                </c:pt>
                <c:pt idx="139">
                  <c:v>281.14285714285717</c:v>
                </c:pt>
                <c:pt idx="140">
                  <c:v>276</c:v>
                </c:pt>
                <c:pt idx="141">
                  <c:v>272.28571428571428</c:v>
                </c:pt>
                <c:pt idx="142">
                  <c:v>265.57142857142856</c:v>
                </c:pt>
                <c:pt idx="143">
                  <c:v>258.28571428571428</c:v>
                </c:pt>
                <c:pt idx="144">
                  <c:v>258.57142857142856</c:v>
                </c:pt>
                <c:pt idx="145">
                  <c:v>259.42857142857144</c:v>
                </c:pt>
                <c:pt idx="146">
                  <c:v>260.71428571428572</c:v>
                </c:pt>
                <c:pt idx="147">
                  <c:v>263</c:v>
                </c:pt>
                <c:pt idx="148">
                  <c:v>266.28571428571428</c:v>
                </c:pt>
                <c:pt idx="149">
                  <c:v>268.14285714285717</c:v>
                </c:pt>
                <c:pt idx="150">
                  <c:v>270.71428571428572</c:v>
                </c:pt>
                <c:pt idx="151">
                  <c:v>272.85714285714283</c:v>
                </c:pt>
                <c:pt idx="152">
                  <c:v>275</c:v>
                </c:pt>
                <c:pt idx="153">
                  <c:v>276.57142857142856</c:v>
                </c:pt>
                <c:pt idx="154">
                  <c:v>276.42857142857144</c:v>
                </c:pt>
                <c:pt idx="155">
                  <c:v>276.85714285714283</c:v>
                </c:pt>
                <c:pt idx="156">
                  <c:v>276.14285714285717</c:v>
                </c:pt>
                <c:pt idx="157">
                  <c:v>275.71428571428572</c:v>
                </c:pt>
                <c:pt idx="158">
                  <c:v>275.28571428571428</c:v>
                </c:pt>
                <c:pt idx="159">
                  <c:v>274.14285714285717</c:v>
                </c:pt>
                <c:pt idx="160">
                  <c:v>272.71428571428572</c:v>
                </c:pt>
                <c:pt idx="161">
                  <c:v>271.14285714285717</c:v>
                </c:pt>
                <c:pt idx="162">
                  <c:v>269</c:v>
                </c:pt>
                <c:pt idx="163">
                  <c:v>272.14285714285717</c:v>
                </c:pt>
                <c:pt idx="164">
                  <c:v>274.57142857142856</c:v>
                </c:pt>
                <c:pt idx="165">
                  <c:v>271.85714285714283</c:v>
                </c:pt>
                <c:pt idx="166">
                  <c:v>270</c:v>
                </c:pt>
                <c:pt idx="167">
                  <c:v>267.42857142857144</c:v>
                </c:pt>
                <c:pt idx="168">
                  <c:v>261</c:v>
                </c:pt>
                <c:pt idx="169">
                  <c:v>253.85714285714286</c:v>
                </c:pt>
                <c:pt idx="170">
                  <c:v>247.57142857142858</c:v>
                </c:pt>
                <c:pt idx="171">
                  <c:v>242</c:v>
                </c:pt>
                <c:pt idx="172">
                  <c:v>240.28571428571428</c:v>
                </c:pt>
                <c:pt idx="173">
                  <c:v>239.28571428571428</c:v>
                </c:pt>
                <c:pt idx="174">
                  <c:v>236.42857142857142</c:v>
                </c:pt>
                <c:pt idx="175">
                  <c:v>236.28571428571428</c:v>
                </c:pt>
                <c:pt idx="176">
                  <c:v>236.71428571428572</c:v>
                </c:pt>
                <c:pt idx="177">
                  <c:v>236.42857142857142</c:v>
                </c:pt>
                <c:pt idx="178">
                  <c:v>235.71428571428572</c:v>
                </c:pt>
                <c:pt idx="179">
                  <c:v>236</c:v>
                </c:pt>
                <c:pt idx="180">
                  <c:v>235.14285714285714</c:v>
                </c:pt>
                <c:pt idx="181">
                  <c:v>236.42857142857142</c:v>
                </c:pt>
                <c:pt idx="182">
                  <c:v>236.42857142857142</c:v>
                </c:pt>
                <c:pt idx="183">
                  <c:v>236.28571428571428</c:v>
                </c:pt>
                <c:pt idx="184">
                  <c:v>236.42857142857142</c:v>
                </c:pt>
                <c:pt idx="185">
                  <c:v>236.71428571428572</c:v>
                </c:pt>
                <c:pt idx="186">
                  <c:v>237.28571428571428</c:v>
                </c:pt>
                <c:pt idx="187">
                  <c:v>237.14285714285714</c:v>
                </c:pt>
                <c:pt idx="188">
                  <c:v>237.57142857142858</c:v>
                </c:pt>
                <c:pt idx="189">
                  <c:v>241.42857142857142</c:v>
                </c:pt>
                <c:pt idx="190">
                  <c:v>236.28571428571428</c:v>
                </c:pt>
                <c:pt idx="191">
                  <c:v>237.57142857142858</c:v>
                </c:pt>
                <c:pt idx="192">
                  <c:v>238.85714285714286</c:v>
                </c:pt>
                <c:pt idx="193">
                  <c:v>239.85714285714286</c:v>
                </c:pt>
                <c:pt idx="194">
                  <c:v>241.71428571428572</c:v>
                </c:pt>
                <c:pt idx="195">
                  <c:v>242.85714285714286</c:v>
                </c:pt>
                <c:pt idx="196">
                  <c:v>243</c:v>
                </c:pt>
                <c:pt idx="197">
                  <c:v>252</c:v>
                </c:pt>
                <c:pt idx="198">
                  <c:v>254.42857142857142</c:v>
                </c:pt>
                <c:pt idx="199">
                  <c:v>254</c:v>
                </c:pt>
                <c:pt idx="200">
                  <c:v>253.85714285714286</c:v>
                </c:pt>
                <c:pt idx="201">
                  <c:v>253.42857142857142</c:v>
                </c:pt>
                <c:pt idx="202">
                  <c:v>249.57142857142858</c:v>
                </c:pt>
                <c:pt idx="203">
                  <c:v>245.28571428571428</c:v>
                </c:pt>
                <c:pt idx="204">
                  <c:v>239.85714285714286</c:v>
                </c:pt>
                <c:pt idx="205">
                  <c:v>234.42857142857142</c:v>
                </c:pt>
                <c:pt idx="206">
                  <c:v>231.28571428571428</c:v>
                </c:pt>
                <c:pt idx="207">
                  <c:v>227.71428571428572</c:v>
                </c:pt>
                <c:pt idx="208">
                  <c:v>224</c:v>
                </c:pt>
                <c:pt idx="209">
                  <c:v>224.28571428571428</c:v>
                </c:pt>
                <c:pt idx="210">
                  <c:v>224.85714285714286</c:v>
                </c:pt>
                <c:pt idx="211">
                  <c:v>227.42857142857142</c:v>
                </c:pt>
                <c:pt idx="212">
                  <c:v>228.71428571428572</c:v>
                </c:pt>
                <c:pt idx="213">
                  <c:v>230.57142857142858</c:v>
                </c:pt>
                <c:pt idx="214">
                  <c:v>232.42857142857142</c:v>
                </c:pt>
                <c:pt idx="215">
                  <c:v>234.42857142857142</c:v>
                </c:pt>
                <c:pt idx="216">
                  <c:v>236.42857142857142</c:v>
                </c:pt>
                <c:pt idx="217">
                  <c:v>238</c:v>
                </c:pt>
                <c:pt idx="218">
                  <c:v>238.57142857142858</c:v>
                </c:pt>
                <c:pt idx="219">
                  <c:v>240.42857142857142</c:v>
                </c:pt>
                <c:pt idx="220">
                  <c:v>242</c:v>
                </c:pt>
                <c:pt idx="221">
                  <c:v>244.14285714285714</c:v>
                </c:pt>
                <c:pt idx="222">
                  <c:v>246</c:v>
                </c:pt>
                <c:pt idx="223">
                  <c:v>248</c:v>
                </c:pt>
                <c:pt idx="224">
                  <c:v>250.42857142857142</c:v>
                </c:pt>
                <c:pt idx="225">
                  <c:v>247.42857142857142</c:v>
                </c:pt>
                <c:pt idx="226">
                  <c:v>244.57142857142858</c:v>
                </c:pt>
                <c:pt idx="227">
                  <c:v>242</c:v>
                </c:pt>
                <c:pt idx="228">
                  <c:v>238.57142857142858</c:v>
                </c:pt>
                <c:pt idx="229">
                  <c:v>235.28571428571428</c:v>
                </c:pt>
                <c:pt idx="230">
                  <c:v>230.85714285714286</c:v>
                </c:pt>
                <c:pt idx="231">
                  <c:v>226.42857142857142</c:v>
                </c:pt>
                <c:pt idx="232">
                  <c:v>227.71428571428572</c:v>
                </c:pt>
                <c:pt idx="233">
                  <c:v>229.14285714285714</c:v>
                </c:pt>
                <c:pt idx="234">
                  <c:v>230.28571428571428</c:v>
                </c:pt>
                <c:pt idx="235">
                  <c:v>232</c:v>
                </c:pt>
                <c:pt idx="236">
                  <c:v>231.42857142857142</c:v>
                </c:pt>
                <c:pt idx="237">
                  <c:v>230.28571428571428</c:v>
                </c:pt>
                <c:pt idx="238">
                  <c:v>229</c:v>
                </c:pt>
                <c:pt idx="239">
                  <c:v>225.28571428571428</c:v>
                </c:pt>
                <c:pt idx="240">
                  <c:v>221.28571428571428</c:v>
                </c:pt>
                <c:pt idx="241">
                  <c:v>216.28571428571428</c:v>
                </c:pt>
                <c:pt idx="242">
                  <c:v>211.42857142857142</c:v>
                </c:pt>
                <c:pt idx="243">
                  <c:v>209</c:v>
                </c:pt>
                <c:pt idx="244">
                  <c:v>204.42857142857142</c:v>
                </c:pt>
                <c:pt idx="245">
                  <c:v>199.85714285714286</c:v>
                </c:pt>
                <c:pt idx="246">
                  <c:v>197.85714285714286</c:v>
                </c:pt>
                <c:pt idx="247">
                  <c:v>197.42857142857142</c:v>
                </c:pt>
                <c:pt idx="248">
                  <c:v>196.28571428571428</c:v>
                </c:pt>
                <c:pt idx="249">
                  <c:v>195.14285714285714</c:v>
                </c:pt>
                <c:pt idx="250">
                  <c:v>194.28571428571428</c:v>
                </c:pt>
                <c:pt idx="251">
                  <c:v>195.57142857142858</c:v>
                </c:pt>
                <c:pt idx="252">
                  <c:v>196.28571428571428</c:v>
                </c:pt>
                <c:pt idx="253">
                  <c:v>196.85714285714286</c:v>
                </c:pt>
                <c:pt idx="254">
                  <c:v>195.57142857142858</c:v>
                </c:pt>
                <c:pt idx="255">
                  <c:v>196.14285714285714</c:v>
                </c:pt>
                <c:pt idx="256">
                  <c:v>196.14285714285714</c:v>
                </c:pt>
                <c:pt idx="257">
                  <c:v>196.28571428571428</c:v>
                </c:pt>
                <c:pt idx="258">
                  <c:v>197.57142857142858</c:v>
                </c:pt>
                <c:pt idx="259">
                  <c:v>198.85714285714286</c:v>
                </c:pt>
                <c:pt idx="260">
                  <c:v>201.14285714285714</c:v>
                </c:pt>
                <c:pt idx="261">
                  <c:v>204.57142857142858</c:v>
                </c:pt>
                <c:pt idx="262">
                  <c:v>207.85714285714286</c:v>
                </c:pt>
                <c:pt idx="263">
                  <c:v>210.71428571428572</c:v>
                </c:pt>
                <c:pt idx="264">
                  <c:v>213</c:v>
                </c:pt>
                <c:pt idx="265">
                  <c:v>214</c:v>
                </c:pt>
                <c:pt idx="266">
                  <c:v>215.57142857142858</c:v>
                </c:pt>
                <c:pt idx="267">
                  <c:v>215.85714285714286</c:v>
                </c:pt>
                <c:pt idx="268">
                  <c:v>215</c:v>
                </c:pt>
                <c:pt idx="269">
                  <c:v>213.85714285714286</c:v>
                </c:pt>
                <c:pt idx="270">
                  <c:v>213.42857142857142</c:v>
                </c:pt>
                <c:pt idx="271">
                  <c:v>212.71428571428572</c:v>
                </c:pt>
                <c:pt idx="272">
                  <c:v>212.57142857142858</c:v>
                </c:pt>
                <c:pt idx="273">
                  <c:v>212.42857142857142</c:v>
                </c:pt>
                <c:pt idx="274">
                  <c:v>213</c:v>
                </c:pt>
                <c:pt idx="275">
                  <c:v>213.57142857142858</c:v>
                </c:pt>
                <c:pt idx="276">
                  <c:v>214.42857142857142</c:v>
                </c:pt>
                <c:pt idx="277">
                  <c:v>215.14285714285714</c:v>
                </c:pt>
                <c:pt idx="278">
                  <c:v>216</c:v>
                </c:pt>
                <c:pt idx="279">
                  <c:v>217.85714285714286</c:v>
                </c:pt>
                <c:pt idx="280">
                  <c:v>219.71428571428572</c:v>
                </c:pt>
                <c:pt idx="281">
                  <c:v>221.14285714285714</c:v>
                </c:pt>
                <c:pt idx="282">
                  <c:v>222.85714285714286</c:v>
                </c:pt>
                <c:pt idx="283">
                  <c:v>224.71428571428572</c:v>
                </c:pt>
                <c:pt idx="284">
                  <c:v>226.85714285714286</c:v>
                </c:pt>
                <c:pt idx="285">
                  <c:v>229.28571428571428</c:v>
                </c:pt>
                <c:pt idx="286">
                  <c:v>231.14285714285714</c:v>
                </c:pt>
                <c:pt idx="287">
                  <c:v>233</c:v>
                </c:pt>
                <c:pt idx="288">
                  <c:v>234.57142857142858</c:v>
                </c:pt>
                <c:pt idx="289">
                  <c:v>236.71428571428572</c:v>
                </c:pt>
                <c:pt idx="290">
                  <c:v>237.14285714285714</c:v>
                </c:pt>
                <c:pt idx="291">
                  <c:v>237.28571428571428</c:v>
                </c:pt>
                <c:pt idx="292">
                  <c:v>237.85714285714286</c:v>
                </c:pt>
                <c:pt idx="293">
                  <c:v>238.85714285714286</c:v>
                </c:pt>
                <c:pt idx="294">
                  <c:v>239.85714285714286</c:v>
                </c:pt>
                <c:pt idx="295">
                  <c:v>241.14285714285714</c:v>
                </c:pt>
                <c:pt idx="296">
                  <c:v>241.57142857142858</c:v>
                </c:pt>
                <c:pt idx="297">
                  <c:v>242.28571428571428</c:v>
                </c:pt>
                <c:pt idx="298">
                  <c:v>235</c:v>
                </c:pt>
                <c:pt idx="299">
                  <c:v>227.28571428571428</c:v>
                </c:pt>
                <c:pt idx="300">
                  <c:v>220</c:v>
                </c:pt>
                <c:pt idx="301">
                  <c:v>212.71428571428572</c:v>
                </c:pt>
                <c:pt idx="302">
                  <c:v>205.71428571428572</c:v>
                </c:pt>
                <c:pt idx="303">
                  <c:v>199.14285714285714</c:v>
                </c:pt>
                <c:pt idx="304">
                  <c:v>193.85714285714286</c:v>
                </c:pt>
                <c:pt idx="305">
                  <c:v>197</c:v>
                </c:pt>
                <c:pt idx="306">
                  <c:v>200.28571428571428</c:v>
                </c:pt>
                <c:pt idx="307">
                  <c:v>203.42857142857142</c:v>
                </c:pt>
                <c:pt idx="308">
                  <c:v>206.71428571428572</c:v>
                </c:pt>
                <c:pt idx="309">
                  <c:v>210</c:v>
                </c:pt>
                <c:pt idx="310">
                  <c:v>213.14285714285714</c:v>
                </c:pt>
                <c:pt idx="311">
                  <c:v>216.14285714285714</c:v>
                </c:pt>
                <c:pt idx="312">
                  <c:v>218.71428571428572</c:v>
                </c:pt>
                <c:pt idx="313">
                  <c:v>220.28571428571428</c:v>
                </c:pt>
                <c:pt idx="314">
                  <c:v>221.57142857142858</c:v>
                </c:pt>
                <c:pt idx="315">
                  <c:v>223.85714285714286</c:v>
                </c:pt>
                <c:pt idx="316">
                  <c:v>224.85714285714286</c:v>
                </c:pt>
                <c:pt idx="317">
                  <c:v>225.71428571428572</c:v>
                </c:pt>
                <c:pt idx="318">
                  <c:v>228.42857142857142</c:v>
                </c:pt>
                <c:pt idx="319">
                  <c:v>229.71428571428572</c:v>
                </c:pt>
                <c:pt idx="320">
                  <c:v>231.71428571428572</c:v>
                </c:pt>
                <c:pt idx="321">
                  <c:v>233.71428571428572</c:v>
                </c:pt>
                <c:pt idx="322">
                  <c:v>234.71428571428572</c:v>
                </c:pt>
                <c:pt idx="323">
                  <c:v>236.85714285714286</c:v>
                </c:pt>
                <c:pt idx="324">
                  <c:v>239.14285714285714</c:v>
                </c:pt>
                <c:pt idx="325">
                  <c:v>239.85714285714286</c:v>
                </c:pt>
                <c:pt idx="326">
                  <c:v>240.83333333333334</c:v>
                </c:pt>
                <c:pt idx="327">
                  <c:v>242</c:v>
                </c:pt>
                <c:pt idx="328">
                  <c:v>243.8</c:v>
                </c:pt>
                <c:pt idx="329">
                  <c:v>245.8</c:v>
                </c:pt>
                <c:pt idx="330">
                  <c:v>247.8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smtry!$Y$1</c:f>
              <c:strCache>
                <c:ptCount val="1"/>
                <c:pt idx="0">
                  <c:v>e4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picture"/>
            <c:spPr>
              <a:ln w="9525">
                <a:noFill/>
              </a:ln>
            </c:spPr>
          </c:marker>
          <c:cat>
            <c:numRef>
              <c:f>smtry!$D$2:$D$750</c:f>
              <c:numCache>
                <c:formatCode>General</c:formatCode>
                <c:ptCount val="74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  <c:pt idx="129">
                  <c:v>18</c:v>
                </c:pt>
                <c:pt idx="130">
                  <c:v>18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19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21</c:v>
                </c:pt>
                <c:pt idx="159">
                  <c:v>21</c:v>
                </c:pt>
                <c:pt idx="160">
                  <c:v>21</c:v>
                </c:pt>
                <c:pt idx="161">
                  <c:v>21</c:v>
                </c:pt>
                <c:pt idx="162">
                  <c:v>21</c:v>
                </c:pt>
                <c:pt idx="163">
                  <c:v>21</c:v>
                </c:pt>
                <c:pt idx="164">
                  <c:v>21</c:v>
                </c:pt>
                <c:pt idx="165">
                  <c:v>21</c:v>
                </c:pt>
                <c:pt idx="166">
                  <c:v>21</c:v>
                </c:pt>
                <c:pt idx="167">
                  <c:v>21</c:v>
                </c:pt>
                <c:pt idx="168">
                  <c:v>21</c:v>
                </c:pt>
                <c:pt idx="169">
                  <c:v>21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</c:v>
                </c:pt>
                <c:pt idx="189">
                  <c:v>23</c:v>
                </c:pt>
                <c:pt idx="190">
                  <c:v>23</c:v>
                </c:pt>
                <c:pt idx="191">
                  <c:v>23</c:v>
                </c:pt>
                <c:pt idx="192">
                  <c:v>23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6</c:v>
                </c:pt>
                <c:pt idx="264">
                  <c:v>6</c:v>
                </c:pt>
                <c:pt idx="265">
                  <c:v>6</c:v>
                </c:pt>
                <c:pt idx="266">
                  <c:v>6</c:v>
                </c:pt>
                <c:pt idx="267">
                  <c:v>6</c:v>
                </c:pt>
                <c:pt idx="268">
                  <c:v>6</c:v>
                </c:pt>
                <c:pt idx="269">
                  <c:v>6</c:v>
                </c:pt>
                <c:pt idx="270">
                  <c:v>6</c:v>
                </c:pt>
                <c:pt idx="271">
                  <c:v>6</c:v>
                </c:pt>
                <c:pt idx="272">
                  <c:v>6</c:v>
                </c:pt>
                <c:pt idx="273">
                  <c:v>6</c:v>
                </c:pt>
                <c:pt idx="274">
                  <c:v>6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8</c:v>
                </c:pt>
                <c:pt idx="293">
                  <c:v>8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9</c:v>
                </c:pt>
                <c:pt idx="299">
                  <c:v>9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9</c:v>
                </c:pt>
                <c:pt idx="306">
                  <c:v>9</c:v>
                </c:pt>
                <c:pt idx="307">
                  <c:v>9</c:v>
                </c:pt>
                <c:pt idx="308">
                  <c:v>9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11</c:v>
                </c:pt>
                <c:pt idx="328">
                  <c:v>11</c:v>
                </c:pt>
                <c:pt idx="329">
                  <c:v>11</c:v>
                </c:pt>
                <c:pt idx="330">
                  <c:v>11</c:v>
                </c:pt>
                <c:pt idx="331">
                  <c:v>11</c:v>
                </c:pt>
                <c:pt idx="332">
                  <c:v>11</c:v>
                </c:pt>
                <c:pt idx="333">
                  <c:v>12</c:v>
                </c:pt>
                <c:pt idx="334">
                  <c:v>12</c:v>
                </c:pt>
                <c:pt idx="335">
                  <c:v>12</c:v>
                </c:pt>
                <c:pt idx="336">
                  <c:v>12</c:v>
                </c:pt>
                <c:pt idx="337">
                  <c:v>12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12</c:v>
                </c:pt>
                <c:pt idx="342">
                  <c:v>12</c:v>
                </c:pt>
                <c:pt idx="343">
                  <c:v>12</c:v>
                </c:pt>
                <c:pt idx="344">
                  <c:v>13</c:v>
                </c:pt>
                <c:pt idx="345">
                  <c:v>13</c:v>
                </c:pt>
                <c:pt idx="346">
                  <c:v>13</c:v>
                </c:pt>
                <c:pt idx="347">
                  <c:v>13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13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14</c:v>
                </c:pt>
                <c:pt idx="357">
                  <c:v>14</c:v>
                </c:pt>
                <c:pt idx="358">
                  <c:v>14</c:v>
                </c:pt>
                <c:pt idx="359">
                  <c:v>14</c:v>
                </c:pt>
                <c:pt idx="360">
                  <c:v>14</c:v>
                </c:pt>
                <c:pt idx="361">
                  <c:v>14</c:v>
                </c:pt>
                <c:pt idx="362">
                  <c:v>14</c:v>
                </c:pt>
                <c:pt idx="363">
                  <c:v>14</c:v>
                </c:pt>
                <c:pt idx="364">
                  <c:v>14</c:v>
                </c:pt>
                <c:pt idx="365">
                  <c:v>14</c:v>
                </c:pt>
                <c:pt idx="366">
                  <c:v>14</c:v>
                </c:pt>
                <c:pt idx="367">
                  <c:v>15</c:v>
                </c:pt>
                <c:pt idx="368">
                  <c:v>15</c:v>
                </c:pt>
                <c:pt idx="369">
                  <c:v>15</c:v>
                </c:pt>
                <c:pt idx="370">
                  <c:v>15</c:v>
                </c:pt>
                <c:pt idx="371">
                  <c:v>15</c:v>
                </c:pt>
                <c:pt idx="372">
                  <c:v>15</c:v>
                </c:pt>
                <c:pt idx="373">
                  <c:v>15</c:v>
                </c:pt>
                <c:pt idx="374">
                  <c:v>15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15</c:v>
                </c:pt>
                <c:pt idx="379">
                  <c:v>16</c:v>
                </c:pt>
                <c:pt idx="380">
                  <c:v>16</c:v>
                </c:pt>
                <c:pt idx="381">
                  <c:v>16</c:v>
                </c:pt>
                <c:pt idx="382">
                  <c:v>16</c:v>
                </c:pt>
                <c:pt idx="383">
                  <c:v>16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18</c:v>
                </c:pt>
                <c:pt idx="403">
                  <c:v>18</c:v>
                </c:pt>
                <c:pt idx="404">
                  <c:v>18</c:v>
                </c:pt>
                <c:pt idx="405">
                  <c:v>18</c:v>
                </c:pt>
                <c:pt idx="406">
                  <c:v>18</c:v>
                </c:pt>
                <c:pt idx="407">
                  <c:v>18</c:v>
                </c:pt>
                <c:pt idx="408">
                  <c:v>18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19</c:v>
                </c:pt>
                <c:pt idx="414">
                  <c:v>19</c:v>
                </c:pt>
                <c:pt idx="415">
                  <c:v>19</c:v>
                </c:pt>
                <c:pt idx="416">
                  <c:v>19</c:v>
                </c:pt>
                <c:pt idx="417">
                  <c:v>19</c:v>
                </c:pt>
                <c:pt idx="418">
                  <c:v>19</c:v>
                </c:pt>
                <c:pt idx="419">
                  <c:v>19</c:v>
                </c:pt>
                <c:pt idx="420">
                  <c:v>19</c:v>
                </c:pt>
                <c:pt idx="421">
                  <c:v>19</c:v>
                </c:pt>
                <c:pt idx="422">
                  <c:v>19</c:v>
                </c:pt>
                <c:pt idx="423">
                  <c:v>19</c:v>
                </c:pt>
                <c:pt idx="424">
                  <c:v>19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21</c:v>
                </c:pt>
                <c:pt idx="438">
                  <c:v>21</c:v>
                </c:pt>
                <c:pt idx="439">
                  <c:v>21</c:v>
                </c:pt>
                <c:pt idx="440">
                  <c:v>21</c:v>
                </c:pt>
                <c:pt idx="441">
                  <c:v>21</c:v>
                </c:pt>
                <c:pt idx="442">
                  <c:v>21</c:v>
                </c:pt>
                <c:pt idx="443">
                  <c:v>21</c:v>
                </c:pt>
                <c:pt idx="444">
                  <c:v>21</c:v>
                </c:pt>
                <c:pt idx="445">
                  <c:v>21</c:v>
                </c:pt>
                <c:pt idx="446">
                  <c:v>21</c:v>
                </c:pt>
                <c:pt idx="447">
                  <c:v>21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</c:v>
                </c:pt>
                <c:pt idx="461">
                  <c:v>23</c:v>
                </c:pt>
                <c:pt idx="462">
                  <c:v>23</c:v>
                </c:pt>
                <c:pt idx="463">
                  <c:v>23</c:v>
                </c:pt>
                <c:pt idx="464">
                  <c:v>23</c:v>
                </c:pt>
                <c:pt idx="465">
                  <c:v>23</c:v>
                </c:pt>
                <c:pt idx="466">
                  <c:v>23</c:v>
                </c:pt>
                <c:pt idx="467">
                  <c:v>23</c:v>
                </c:pt>
                <c:pt idx="468">
                  <c:v>23</c:v>
                </c:pt>
                <c:pt idx="469">
                  <c:v>23</c:v>
                </c:pt>
                <c:pt idx="470">
                  <c:v>23</c:v>
                </c:pt>
                <c:pt idx="471">
                  <c:v>23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4</c:v>
                </c:pt>
                <c:pt idx="519">
                  <c:v>4</c:v>
                </c:pt>
                <c:pt idx="520">
                  <c:v>4</c:v>
                </c:pt>
                <c:pt idx="521">
                  <c:v>4</c:v>
                </c:pt>
                <c:pt idx="522">
                  <c:v>4</c:v>
                </c:pt>
                <c:pt idx="523">
                  <c:v>4</c:v>
                </c:pt>
                <c:pt idx="524">
                  <c:v>4</c:v>
                </c:pt>
                <c:pt idx="525">
                  <c:v>4</c:v>
                </c:pt>
                <c:pt idx="526">
                  <c:v>4</c:v>
                </c:pt>
                <c:pt idx="527">
                  <c:v>4</c:v>
                </c:pt>
                <c:pt idx="528">
                  <c:v>4</c:v>
                </c:pt>
                <c:pt idx="529">
                  <c:v>4</c:v>
                </c:pt>
                <c:pt idx="530">
                  <c:v>5</c:v>
                </c:pt>
                <c:pt idx="531">
                  <c:v>5</c:v>
                </c:pt>
                <c:pt idx="532">
                  <c:v>5</c:v>
                </c:pt>
                <c:pt idx="533">
                  <c:v>5</c:v>
                </c:pt>
                <c:pt idx="534">
                  <c:v>5</c:v>
                </c:pt>
                <c:pt idx="535">
                  <c:v>5</c:v>
                </c:pt>
                <c:pt idx="536">
                  <c:v>5</c:v>
                </c:pt>
                <c:pt idx="537">
                  <c:v>5</c:v>
                </c:pt>
                <c:pt idx="538">
                  <c:v>5</c:v>
                </c:pt>
                <c:pt idx="539">
                  <c:v>5</c:v>
                </c:pt>
                <c:pt idx="540">
                  <c:v>5</c:v>
                </c:pt>
                <c:pt idx="541">
                  <c:v>6</c:v>
                </c:pt>
                <c:pt idx="542">
                  <c:v>6</c:v>
                </c:pt>
                <c:pt idx="543">
                  <c:v>6</c:v>
                </c:pt>
                <c:pt idx="544">
                  <c:v>6</c:v>
                </c:pt>
                <c:pt idx="545">
                  <c:v>6</c:v>
                </c:pt>
                <c:pt idx="546">
                  <c:v>6</c:v>
                </c:pt>
                <c:pt idx="547">
                  <c:v>6</c:v>
                </c:pt>
                <c:pt idx="548">
                  <c:v>6</c:v>
                </c:pt>
                <c:pt idx="549">
                  <c:v>6</c:v>
                </c:pt>
                <c:pt idx="550">
                  <c:v>6</c:v>
                </c:pt>
                <c:pt idx="551">
                  <c:v>6</c:v>
                </c:pt>
                <c:pt idx="552">
                  <c:v>6</c:v>
                </c:pt>
                <c:pt idx="553">
                  <c:v>7</c:v>
                </c:pt>
                <c:pt idx="554">
                  <c:v>7</c:v>
                </c:pt>
                <c:pt idx="555">
                  <c:v>7</c:v>
                </c:pt>
                <c:pt idx="556">
                  <c:v>7</c:v>
                </c:pt>
                <c:pt idx="557">
                  <c:v>7</c:v>
                </c:pt>
                <c:pt idx="558">
                  <c:v>7</c:v>
                </c:pt>
                <c:pt idx="559">
                  <c:v>7</c:v>
                </c:pt>
                <c:pt idx="560">
                  <c:v>7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8</c:v>
                </c:pt>
                <c:pt idx="565">
                  <c:v>8</c:v>
                </c:pt>
                <c:pt idx="566">
                  <c:v>8</c:v>
                </c:pt>
                <c:pt idx="567">
                  <c:v>8</c:v>
                </c:pt>
                <c:pt idx="568">
                  <c:v>8</c:v>
                </c:pt>
                <c:pt idx="569">
                  <c:v>8</c:v>
                </c:pt>
                <c:pt idx="570">
                  <c:v>8</c:v>
                </c:pt>
                <c:pt idx="571">
                  <c:v>8</c:v>
                </c:pt>
                <c:pt idx="572">
                  <c:v>8</c:v>
                </c:pt>
                <c:pt idx="573">
                  <c:v>8</c:v>
                </c:pt>
                <c:pt idx="574">
                  <c:v>8</c:v>
                </c:pt>
                <c:pt idx="575">
                  <c:v>8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10</c:v>
                </c:pt>
                <c:pt idx="588">
                  <c:v>10</c:v>
                </c:pt>
                <c:pt idx="589">
                  <c:v>10</c:v>
                </c:pt>
                <c:pt idx="590">
                  <c:v>10</c:v>
                </c:pt>
                <c:pt idx="591">
                  <c:v>10</c:v>
                </c:pt>
                <c:pt idx="592">
                  <c:v>10</c:v>
                </c:pt>
                <c:pt idx="593">
                  <c:v>10</c:v>
                </c:pt>
                <c:pt idx="594">
                  <c:v>10</c:v>
                </c:pt>
                <c:pt idx="595">
                  <c:v>10</c:v>
                </c:pt>
                <c:pt idx="596">
                  <c:v>10</c:v>
                </c:pt>
                <c:pt idx="597">
                  <c:v>10</c:v>
                </c:pt>
                <c:pt idx="598">
                  <c:v>10</c:v>
                </c:pt>
                <c:pt idx="599">
                  <c:v>11</c:v>
                </c:pt>
                <c:pt idx="600">
                  <c:v>11</c:v>
                </c:pt>
                <c:pt idx="601">
                  <c:v>11</c:v>
                </c:pt>
                <c:pt idx="602">
                  <c:v>11</c:v>
                </c:pt>
                <c:pt idx="603">
                  <c:v>11</c:v>
                </c:pt>
                <c:pt idx="604">
                  <c:v>11</c:v>
                </c:pt>
                <c:pt idx="605">
                  <c:v>11</c:v>
                </c:pt>
                <c:pt idx="606">
                  <c:v>11</c:v>
                </c:pt>
                <c:pt idx="607">
                  <c:v>11</c:v>
                </c:pt>
                <c:pt idx="608">
                  <c:v>11</c:v>
                </c:pt>
                <c:pt idx="609">
                  <c:v>11</c:v>
                </c:pt>
                <c:pt idx="610">
                  <c:v>11</c:v>
                </c:pt>
                <c:pt idx="611">
                  <c:v>12</c:v>
                </c:pt>
                <c:pt idx="612">
                  <c:v>12</c:v>
                </c:pt>
                <c:pt idx="613">
                  <c:v>12</c:v>
                </c:pt>
                <c:pt idx="614">
                  <c:v>12</c:v>
                </c:pt>
                <c:pt idx="615">
                  <c:v>12</c:v>
                </c:pt>
                <c:pt idx="616">
                  <c:v>12</c:v>
                </c:pt>
                <c:pt idx="617">
                  <c:v>12</c:v>
                </c:pt>
                <c:pt idx="618">
                  <c:v>12</c:v>
                </c:pt>
                <c:pt idx="619">
                  <c:v>12</c:v>
                </c:pt>
                <c:pt idx="620">
                  <c:v>12</c:v>
                </c:pt>
                <c:pt idx="621">
                  <c:v>12</c:v>
                </c:pt>
                <c:pt idx="622">
                  <c:v>13</c:v>
                </c:pt>
                <c:pt idx="623">
                  <c:v>13</c:v>
                </c:pt>
                <c:pt idx="624">
                  <c:v>13</c:v>
                </c:pt>
                <c:pt idx="625">
                  <c:v>13</c:v>
                </c:pt>
                <c:pt idx="626">
                  <c:v>13</c:v>
                </c:pt>
                <c:pt idx="627">
                  <c:v>13</c:v>
                </c:pt>
                <c:pt idx="628">
                  <c:v>13</c:v>
                </c:pt>
                <c:pt idx="629">
                  <c:v>13</c:v>
                </c:pt>
                <c:pt idx="630">
                  <c:v>13</c:v>
                </c:pt>
                <c:pt idx="631">
                  <c:v>13</c:v>
                </c:pt>
                <c:pt idx="632">
                  <c:v>13</c:v>
                </c:pt>
                <c:pt idx="633">
                  <c:v>13</c:v>
                </c:pt>
                <c:pt idx="634">
                  <c:v>14</c:v>
                </c:pt>
                <c:pt idx="635">
                  <c:v>14</c:v>
                </c:pt>
                <c:pt idx="636">
                  <c:v>14</c:v>
                </c:pt>
                <c:pt idx="637">
                  <c:v>14</c:v>
                </c:pt>
                <c:pt idx="638">
                  <c:v>14</c:v>
                </c:pt>
                <c:pt idx="639">
                  <c:v>14</c:v>
                </c:pt>
                <c:pt idx="640">
                  <c:v>14</c:v>
                </c:pt>
                <c:pt idx="641">
                  <c:v>14</c:v>
                </c:pt>
                <c:pt idx="642">
                  <c:v>14</c:v>
                </c:pt>
                <c:pt idx="643">
                  <c:v>14</c:v>
                </c:pt>
                <c:pt idx="644">
                  <c:v>14</c:v>
                </c:pt>
                <c:pt idx="645">
                  <c:v>15</c:v>
                </c:pt>
                <c:pt idx="646">
                  <c:v>15</c:v>
                </c:pt>
                <c:pt idx="647">
                  <c:v>15</c:v>
                </c:pt>
                <c:pt idx="648">
                  <c:v>15</c:v>
                </c:pt>
                <c:pt idx="649">
                  <c:v>15</c:v>
                </c:pt>
                <c:pt idx="650">
                  <c:v>15</c:v>
                </c:pt>
                <c:pt idx="651">
                  <c:v>15</c:v>
                </c:pt>
                <c:pt idx="652">
                  <c:v>15</c:v>
                </c:pt>
                <c:pt idx="653">
                  <c:v>15</c:v>
                </c:pt>
                <c:pt idx="654">
                  <c:v>15</c:v>
                </c:pt>
                <c:pt idx="655">
                  <c:v>15</c:v>
                </c:pt>
                <c:pt idx="656">
                  <c:v>15</c:v>
                </c:pt>
                <c:pt idx="657">
                  <c:v>16</c:v>
                </c:pt>
                <c:pt idx="658">
                  <c:v>16</c:v>
                </c:pt>
                <c:pt idx="659">
                  <c:v>16</c:v>
                </c:pt>
                <c:pt idx="660">
                  <c:v>16</c:v>
                </c:pt>
                <c:pt idx="661">
                  <c:v>16</c:v>
                </c:pt>
                <c:pt idx="662">
                  <c:v>16</c:v>
                </c:pt>
                <c:pt idx="663">
                  <c:v>16</c:v>
                </c:pt>
                <c:pt idx="664">
                  <c:v>16</c:v>
                </c:pt>
                <c:pt idx="665">
                  <c:v>16</c:v>
                </c:pt>
                <c:pt idx="666">
                  <c:v>16</c:v>
                </c:pt>
                <c:pt idx="667">
                  <c:v>16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17</c:v>
                </c:pt>
                <c:pt idx="672">
                  <c:v>17</c:v>
                </c:pt>
                <c:pt idx="673">
                  <c:v>17</c:v>
                </c:pt>
                <c:pt idx="674">
                  <c:v>17</c:v>
                </c:pt>
                <c:pt idx="675">
                  <c:v>17</c:v>
                </c:pt>
                <c:pt idx="676">
                  <c:v>17</c:v>
                </c:pt>
                <c:pt idx="677">
                  <c:v>17</c:v>
                </c:pt>
                <c:pt idx="678">
                  <c:v>18</c:v>
                </c:pt>
                <c:pt idx="679">
                  <c:v>18</c:v>
                </c:pt>
                <c:pt idx="680">
                  <c:v>18</c:v>
                </c:pt>
                <c:pt idx="681">
                  <c:v>18</c:v>
                </c:pt>
                <c:pt idx="682">
                  <c:v>18</c:v>
                </c:pt>
                <c:pt idx="683">
                  <c:v>18</c:v>
                </c:pt>
                <c:pt idx="684">
                  <c:v>18</c:v>
                </c:pt>
                <c:pt idx="685">
                  <c:v>18</c:v>
                </c:pt>
                <c:pt idx="686">
                  <c:v>18</c:v>
                </c:pt>
                <c:pt idx="687">
                  <c:v>18</c:v>
                </c:pt>
                <c:pt idx="688">
                  <c:v>18</c:v>
                </c:pt>
                <c:pt idx="689">
                  <c:v>18</c:v>
                </c:pt>
                <c:pt idx="690">
                  <c:v>19</c:v>
                </c:pt>
                <c:pt idx="691">
                  <c:v>19</c:v>
                </c:pt>
                <c:pt idx="692">
                  <c:v>19</c:v>
                </c:pt>
                <c:pt idx="693">
                  <c:v>19</c:v>
                </c:pt>
                <c:pt idx="694">
                  <c:v>19</c:v>
                </c:pt>
                <c:pt idx="695">
                  <c:v>19</c:v>
                </c:pt>
                <c:pt idx="696">
                  <c:v>19</c:v>
                </c:pt>
                <c:pt idx="697">
                  <c:v>19</c:v>
                </c:pt>
                <c:pt idx="698">
                  <c:v>19</c:v>
                </c:pt>
                <c:pt idx="699">
                  <c:v>19</c:v>
                </c:pt>
                <c:pt idx="700">
                  <c:v>19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21</c:v>
                </c:pt>
                <c:pt idx="714">
                  <c:v>21</c:v>
                </c:pt>
                <c:pt idx="715">
                  <c:v>21</c:v>
                </c:pt>
                <c:pt idx="716">
                  <c:v>21</c:v>
                </c:pt>
                <c:pt idx="717">
                  <c:v>21</c:v>
                </c:pt>
                <c:pt idx="718">
                  <c:v>21</c:v>
                </c:pt>
                <c:pt idx="719">
                  <c:v>21</c:v>
                </c:pt>
                <c:pt idx="720">
                  <c:v>21</c:v>
                </c:pt>
                <c:pt idx="721">
                  <c:v>21</c:v>
                </c:pt>
                <c:pt idx="722">
                  <c:v>21</c:v>
                </c:pt>
                <c:pt idx="723">
                  <c:v>21</c:v>
                </c:pt>
                <c:pt idx="724">
                  <c:v>21</c:v>
                </c:pt>
                <c:pt idx="725">
                  <c:v>22</c:v>
                </c:pt>
                <c:pt idx="726">
                  <c:v>22</c:v>
                </c:pt>
                <c:pt idx="727">
                  <c:v>22</c:v>
                </c:pt>
                <c:pt idx="728">
                  <c:v>22</c:v>
                </c:pt>
                <c:pt idx="729">
                  <c:v>22</c:v>
                </c:pt>
                <c:pt idx="730">
                  <c:v>22</c:v>
                </c:pt>
                <c:pt idx="731">
                  <c:v>22</c:v>
                </c:pt>
                <c:pt idx="732">
                  <c:v>22</c:v>
                </c:pt>
                <c:pt idx="733">
                  <c:v>22</c:v>
                </c:pt>
                <c:pt idx="734">
                  <c:v>22</c:v>
                </c:pt>
                <c:pt idx="735">
                  <c:v>22</c:v>
                </c:pt>
                <c:pt idx="736">
                  <c:v>22</c:v>
                </c:pt>
                <c:pt idx="737">
                  <c:v>23</c:v>
                </c:pt>
                <c:pt idx="738">
                  <c:v>23</c:v>
                </c:pt>
                <c:pt idx="739">
                  <c:v>23</c:v>
                </c:pt>
                <c:pt idx="740">
                  <c:v>23</c:v>
                </c:pt>
                <c:pt idx="741">
                  <c:v>23</c:v>
                </c:pt>
                <c:pt idx="742">
                  <c:v>23</c:v>
                </c:pt>
                <c:pt idx="743">
                  <c:v>23</c:v>
                </c:pt>
                <c:pt idx="744">
                  <c:v>23</c:v>
                </c:pt>
                <c:pt idx="745">
                  <c:v>23</c:v>
                </c:pt>
                <c:pt idx="746">
                  <c:v>23</c:v>
                </c:pt>
                <c:pt idx="747">
                  <c:v>23</c:v>
                </c:pt>
                <c:pt idx="748">
                  <c:v>0</c:v>
                </c:pt>
              </c:numCache>
            </c:numRef>
          </c:cat>
          <c:val>
            <c:numRef>
              <c:f>smtry!$Y$2:$Y$750</c:f>
              <c:numCache>
                <c:formatCode>General</c:formatCode>
                <c:ptCount val="749"/>
                <c:pt idx="62">
                  <c:v>-20.857142857142858</c:v>
                </c:pt>
                <c:pt idx="63">
                  <c:v>-13.857142857142858</c:v>
                </c:pt>
                <c:pt idx="64">
                  <c:v>-10.285714285714286</c:v>
                </c:pt>
                <c:pt idx="65">
                  <c:v>-7.1428571428571432</c:v>
                </c:pt>
                <c:pt idx="66">
                  <c:v>-4.7142857142857144</c:v>
                </c:pt>
                <c:pt idx="67">
                  <c:v>-1.8571428571428572</c:v>
                </c:pt>
                <c:pt idx="68">
                  <c:v>1</c:v>
                </c:pt>
                <c:pt idx="69">
                  <c:v>2.5714285714285716</c:v>
                </c:pt>
                <c:pt idx="70">
                  <c:v>3.5714285714285716</c:v>
                </c:pt>
                <c:pt idx="71">
                  <c:v>4.5714285714285712</c:v>
                </c:pt>
                <c:pt idx="72">
                  <c:v>5.5714285714285712</c:v>
                </c:pt>
                <c:pt idx="73">
                  <c:v>7</c:v>
                </c:pt>
                <c:pt idx="74">
                  <c:v>8</c:v>
                </c:pt>
                <c:pt idx="75">
                  <c:v>9</c:v>
                </c:pt>
                <c:pt idx="76">
                  <c:v>11</c:v>
                </c:pt>
                <c:pt idx="77">
                  <c:v>12.857142857142858</c:v>
                </c:pt>
                <c:pt idx="78">
                  <c:v>13.571428571428571</c:v>
                </c:pt>
                <c:pt idx="79">
                  <c:v>13.857142857142858</c:v>
                </c:pt>
                <c:pt idx="80">
                  <c:v>14.142857142857142</c:v>
                </c:pt>
                <c:pt idx="81">
                  <c:v>14.428571428571429</c:v>
                </c:pt>
                <c:pt idx="82">
                  <c:v>14.857142857142858</c:v>
                </c:pt>
                <c:pt idx="83">
                  <c:v>15.142857142857142</c:v>
                </c:pt>
                <c:pt idx="84">
                  <c:v>13.857142857142858</c:v>
                </c:pt>
                <c:pt idx="85">
                  <c:v>15.142857142857142</c:v>
                </c:pt>
                <c:pt idx="86">
                  <c:v>17.142857142857142</c:v>
                </c:pt>
                <c:pt idx="87">
                  <c:v>19</c:v>
                </c:pt>
                <c:pt idx="88">
                  <c:v>21</c:v>
                </c:pt>
                <c:pt idx="89">
                  <c:v>23</c:v>
                </c:pt>
                <c:pt idx="90">
                  <c:v>24.428571428571427</c:v>
                </c:pt>
                <c:pt idx="91">
                  <c:v>23.857142857142858</c:v>
                </c:pt>
                <c:pt idx="92">
                  <c:v>22</c:v>
                </c:pt>
                <c:pt idx="93">
                  <c:v>19.428571428571427</c:v>
                </c:pt>
                <c:pt idx="94">
                  <c:v>17.142857142857142</c:v>
                </c:pt>
                <c:pt idx="95">
                  <c:v>14.714285714285714</c:v>
                </c:pt>
                <c:pt idx="96">
                  <c:v>12.142857142857142</c:v>
                </c:pt>
                <c:pt idx="97">
                  <c:v>10.285714285714286</c:v>
                </c:pt>
                <c:pt idx="98">
                  <c:v>11.571428571428571</c:v>
                </c:pt>
                <c:pt idx="99">
                  <c:v>13.285714285714286</c:v>
                </c:pt>
                <c:pt idx="100">
                  <c:v>14.857142857142858</c:v>
                </c:pt>
                <c:pt idx="101">
                  <c:v>15.714285714285714</c:v>
                </c:pt>
                <c:pt idx="102">
                  <c:v>16.571428571428573</c:v>
                </c:pt>
                <c:pt idx="103">
                  <c:v>17.285714285714285</c:v>
                </c:pt>
                <c:pt idx="104">
                  <c:v>18</c:v>
                </c:pt>
                <c:pt idx="105">
                  <c:v>19</c:v>
                </c:pt>
                <c:pt idx="106">
                  <c:v>19.428571428571427</c:v>
                </c:pt>
                <c:pt idx="107">
                  <c:v>20.428571428571427</c:v>
                </c:pt>
                <c:pt idx="108">
                  <c:v>21.857142857142858</c:v>
                </c:pt>
                <c:pt idx="109">
                  <c:v>22.285714285714285</c:v>
                </c:pt>
                <c:pt idx="110">
                  <c:v>23.142857142857142</c:v>
                </c:pt>
                <c:pt idx="111">
                  <c:v>23.857142857142858</c:v>
                </c:pt>
                <c:pt idx="112">
                  <c:v>25.142857142857142</c:v>
                </c:pt>
                <c:pt idx="113">
                  <c:v>26.714285714285715</c:v>
                </c:pt>
                <c:pt idx="114">
                  <c:v>27.571428571428573</c:v>
                </c:pt>
                <c:pt idx="115">
                  <c:v>28.571428571428573</c:v>
                </c:pt>
                <c:pt idx="116">
                  <c:v>30.285714285714285</c:v>
                </c:pt>
                <c:pt idx="117">
                  <c:v>31.714285714285715</c:v>
                </c:pt>
                <c:pt idx="118">
                  <c:v>31.285714285714285</c:v>
                </c:pt>
                <c:pt idx="119">
                  <c:v>30.428571428571427</c:v>
                </c:pt>
                <c:pt idx="120">
                  <c:v>28.571428571428573</c:v>
                </c:pt>
                <c:pt idx="121">
                  <c:v>27.142857142857142</c:v>
                </c:pt>
                <c:pt idx="122">
                  <c:v>25.571428571428573</c:v>
                </c:pt>
                <c:pt idx="123">
                  <c:v>24.142857142857142</c:v>
                </c:pt>
                <c:pt idx="124">
                  <c:v>22.571428571428573</c:v>
                </c:pt>
                <c:pt idx="125">
                  <c:v>21.857142857142858</c:v>
                </c:pt>
                <c:pt idx="126">
                  <c:v>22.428571428571427</c:v>
                </c:pt>
                <c:pt idx="127">
                  <c:v>23.714285714285715</c:v>
                </c:pt>
                <c:pt idx="128">
                  <c:v>23.857142857142858</c:v>
                </c:pt>
                <c:pt idx="129">
                  <c:v>24.428571428571427</c:v>
                </c:pt>
                <c:pt idx="130">
                  <c:v>25.285714285714285</c:v>
                </c:pt>
                <c:pt idx="131">
                  <c:v>19.428571428571427</c:v>
                </c:pt>
                <c:pt idx="132">
                  <c:v>14.714285714285714</c:v>
                </c:pt>
                <c:pt idx="133">
                  <c:v>8.7142857142857135</c:v>
                </c:pt>
                <c:pt idx="134">
                  <c:v>3</c:v>
                </c:pt>
                <c:pt idx="135">
                  <c:v>-0.2857142857142857</c:v>
                </c:pt>
                <c:pt idx="136">
                  <c:v>-3.7142857142857144</c:v>
                </c:pt>
                <c:pt idx="137">
                  <c:v>-7.5714285714285712</c:v>
                </c:pt>
                <c:pt idx="138">
                  <c:v>-5.1428571428571432</c:v>
                </c:pt>
                <c:pt idx="139">
                  <c:v>-2.7142857142857144</c:v>
                </c:pt>
                <c:pt idx="140">
                  <c:v>-0.2857142857142857</c:v>
                </c:pt>
                <c:pt idx="141">
                  <c:v>0.2857142857142857</c:v>
                </c:pt>
                <c:pt idx="142">
                  <c:v>0.2857142857142857</c:v>
                </c:pt>
                <c:pt idx="143">
                  <c:v>-1.8571428571428572</c:v>
                </c:pt>
                <c:pt idx="144">
                  <c:v>-0.8571428571428571</c:v>
                </c:pt>
                <c:pt idx="145">
                  <c:v>0.7142857142857143</c:v>
                </c:pt>
                <c:pt idx="146">
                  <c:v>2.5714285714285716</c:v>
                </c:pt>
                <c:pt idx="147">
                  <c:v>2.2857142857142856</c:v>
                </c:pt>
                <c:pt idx="148">
                  <c:v>3.8571428571428572</c:v>
                </c:pt>
                <c:pt idx="149">
                  <c:v>5.7142857142857144</c:v>
                </c:pt>
                <c:pt idx="150">
                  <c:v>9.7142857142857135</c:v>
                </c:pt>
                <c:pt idx="151">
                  <c:v>11.571428571428571</c:v>
                </c:pt>
                <c:pt idx="152">
                  <c:v>13</c:v>
                </c:pt>
                <c:pt idx="153">
                  <c:v>13.428571428571429</c:v>
                </c:pt>
                <c:pt idx="154">
                  <c:v>16.285714285714285</c:v>
                </c:pt>
                <c:pt idx="155">
                  <c:v>18.428571428571427</c:v>
                </c:pt>
                <c:pt idx="156">
                  <c:v>19.714285714285715</c:v>
                </c:pt>
                <c:pt idx="157">
                  <c:v>20.857142857142858</c:v>
                </c:pt>
                <c:pt idx="158">
                  <c:v>21.285714285714285</c:v>
                </c:pt>
                <c:pt idx="159">
                  <c:v>22</c:v>
                </c:pt>
                <c:pt idx="160">
                  <c:v>23.285714285714285</c:v>
                </c:pt>
                <c:pt idx="161">
                  <c:v>24.428571428571427</c:v>
                </c:pt>
                <c:pt idx="162">
                  <c:v>22.285714285714285</c:v>
                </c:pt>
                <c:pt idx="163">
                  <c:v>20.142857142857142</c:v>
                </c:pt>
                <c:pt idx="164">
                  <c:v>18</c:v>
                </c:pt>
                <c:pt idx="165">
                  <c:v>16.142857142857142</c:v>
                </c:pt>
                <c:pt idx="166">
                  <c:v>14.285714285714286</c:v>
                </c:pt>
                <c:pt idx="167">
                  <c:v>11.285714285714286</c:v>
                </c:pt>
                <c:pt idx="168">
                  <c:v>8.1428571428571423</c:v>
                </c:pt>
                <c:pt idx="169">
                  <c:v>6.2857142857142856</c:v>
                </c:pt>
                <c:pt idx="170">
                  <c:v>5.2857142857142856</c:v>
                </c:pt>
                <c:pt idx="171">
                  <c:v>4.7142857142857144</c:v>
                </c:pt>
                <c:pt idx="172">
                  <c:v>3.8571428571428572</c:v>
                </c:pt>
                <c:pt idx="173">
                  <c:v>3</c:v>
                </c:pt>
                <c:pt idx="174">
                  <c:v>3</c:v>
                </c:pt>
                <c:pt idx="175">
                  <c:v>3.4285714285714284</c:v>
                </c:pt>
                <c:pt idx="176">
                  <c:v>6.1428571428571432</c:v>
                </c:pt>
                <c:pt idx="177">
                  <c:v>7.2857142857142856</c:v>
                </c:pt>
                <c:pt idx="178">
                  <c:v>8</c:v>
                </c:pt>
                <c:pt idx="179">
                  <c:v>8.5714285714285712</c:v>
                </c:pt>
                <c:pt idx="180">
                  <c:v>9.2857142857142865</c:v>
                </c:pt>
                <c:pt idx="181">
                  <c:v>10.142857142857142</c:v>
                </c:pt>
                <c:pt idx="182">
                  <c:v>10.714285714285714</c:v>
                </c:pt>
                <c:pt idx="183">
                  <c:v>11.428571428571429</c:v>
                </c:pt>
                <c:pt idx="184">
                  <c:v>13</c:v>
                </c:pt>
                <c:pt idx="185">
                  <c:v>12.714285714285714</c:v>
                </c:pt>
                <c:pt idx="186">
                  <c:v>12.714285714285714</c:v>
                </c:pt>
                <c:pt idx="187">
                  <c:v>12.571428571428571</c:v>
                </c:pt>
                <c:pt idx="188">
                  <c:v>12.714285714285714</c:v>
                </c:pt>
                <c:pt idx="189">
                  <c:v>12.714285714285714</c:v>
                </c:pt>
                <c:pt idx="190">
                  <c:v>12.142857142857142</c:v>
                </c:pt>
                <c:pt idx="191">
                  <c:v>11.714285714285714</c:v>
                </c:pt>
                <c:pt idx="192">
                  <c:v>14</c:v>
                </c:pt>
                <c:pt idx="193">
                  <c:v>14.142857142857142</c:v>
                </c:pt>
                <c:pt idx="194">
                  <c:v>14.142857142857142</c:v>
                </c:pt>
                <c:pt idx="195">
                  <c:v>14.428571428571429</c:v>
                </c:pt>
                <c:pt idx="196">
                  <c:v>15.428571428571429</c:v>
                </c:pt>
                <c:pt idx="197">
                  <c:v>15.285714285714286</c:v>
                </c:pt>
                <c:pt idx="198">
                  <c:v>15</c:v>
                </c:pt>
                <c:pt idx="199">
                  <c:v>13.714285714285714</c:v>
                </c:pt>
                <c:pt idx="200">
                  <c:v>14.285714285714286</c:v>
                </c:pt>
                <c:pt idx="201">
                  <c:v>15</c:v>
                </c:pt>
                <c:pt idx="202">
                  <c:v>15.571428571428571</c:v>
                </c:pt>
                <c:pt idx="203">
                  <c:v>15.428571428571429</c:v>
                </c:pt>
                <c:pt idx="204">
                  <c:v>17</c:v>
                </c:pt>
                <c:pt idx="205">
                  <c:v>18.571428571428573</c:v>
                </c:pt>
                <c:pt idx="206">
                  <c:v>20.285714285714285</c:v>
                </c:pt>
                <c:pt idx="207">
                  <c:v>22.142857142857142</c:v>
                </c:pt>
                <c:pt idx="208">
                  <c:v>23.714285714285715</c:v>
                </c:pt>
                <c:pt idx="209">
                  <c:v>25.571428571428573</c:v>
                </c:pt>
                <c:pt idx="210">
                  <c:v>27.571428571428573</c:v>
                </c:pt>
                <c:pt idx="211">
                  <c:v>28.714285714285715</c:v>
                </c:pt>
                <c:pt idx="212">
                  <c:v>30.142857142857142</c:v>
                </c:pt>
                <c:pt idx="213">
                  <c:v>31.714285714285715</c:v>
                </c:pt>
                <c:pt idx="214">
                  <c:v>32.571428571428569</c:v>
                </c:pt>
                <c:pt idx="215">
                  <c:v>33.857142857142854</c:v>
                </c:pt>
                <c:pt idx="216">
                  <c:v>34</c:v>
                </c:pt>
                <c:pt idx="217">
                  <c:v>32.857142857142854</c:v>
                </c:pt>
                <c:pt idx="218">
                  <c:v>32.714285714285715</c:v>
                </c:pt>
                <c:pt idx="219">
                  <c:v>32</c:v>
                </c:pt>
                <c:pt idx="220">
                  <c:v>30.714285714285715</c:v>
                </c:pt>
                <c:pt idx="221">
                  <c:v>29.714285714285715</c:v>
                </c:pt>
                <c:pt idx="222">
                  <c:v>28.428571428571427</c:v>
                </c:pt>
                <c:pt idx="223">
                  <c:v>28.285714285714285</c:v>
                </c:pt>
                <c:pt idx="224">
                  <c:v>29.285714285714285</c:v>
                </c:pt>
                <c:pt idx="225">
                  <c:v>30.142857142857142</c:v>
                </c:pt>
                <c:pt idx="226">
                  <c:v>32.142857142857146</c:v>
                </c:pt>
                <c:pt idx="227">
                  <c:v>31.285714285714285</c:v>
                </c:pt>
                <c:pt idx="228">
                  <c:v>30.857142857142858</c:v>
                </c:pt>
                <c:pt idx="229">
                  <c:v>30.857142857142858</c:v>
                </c:pt>
                <c:pt idx="230">
                  <c:v>30.714285714285715</c:v>
                </c:pt>
                <c:pt idx="231">
                  <c:v>30.857142857142858</c:v>
                </c:pt>
                <c:pt idx="232">
                  <c:v>30.857142857142858</c:v>
                </c:pt>
                <c:pt idx="233">
                  <c:v>29</c:v>
                </c:pt>
                <c:pt idx="234">
                  <c:v>30.571428571428573</c:v>
                </c:pt>
                <c:pt idx="235">
                  <c:v>27.857142857142858</c:v>
                </c:pt>
                <c:pt idx="236">
                  <c:v>25</c:v>
                </c:pt>
                <c:pt idx="237">
                  <c:v>21.857142857142858</c:v>
                </c:pt>
                <c:pt idx="238">
                  <c:v>18.571428571428573</c:v>
                </c:pt>
                <c:pt idx="239">
                  <c:v>15.714285714285714</c:v>
                </c:pt>
                <c:pt idx="240">
                  <c:v>14</c:v>
                </c:pt>
                <c:pt idx="241">
                  <c:v>12</c:v>
                </c:pt>
                <c:pt idx="242">
                  <c:v>14.428571428571429</c:v>
                </c:pt>
                <c:pt idx="243">
                  <c:v>16.857142857142858</c:v>
                </c:pt>
                <c:pt idx="244">
                  <c:v>17.714285714285715</c:v>
                </c:pt>
                <c:pt idx="245">
                  <c:v>18.857142857142858</c:v>
                </c:pt>
                <c:pt idx="246">
                  <c:v>19.571428571428573</c:v>
                </c:pt>
                <c:pt idx="247">
                  <c:v>20.428571428571427</c:v>
                </c:pt>
                <c:pt idx="248">
                  <c:v>22.714285714285715</c:v>
                </c:pt>
                <c:pt idx="249">
                  <c:v>22.142857142857142</c:v>
                </c:pt>
                <c:pt idx="250">
                  <c:v>23.142857142857142</c:v>
                </c:pt>
                <c:pt idx="251">
                  <c:v>25.714285714285715</c:v>
                </c:pt>
                <c:pt idx="252">
                  <c:v>27.571428571428573</c:v>
                </c:pt>
                <c:pt idx="253">
                  <c:v>29.142857142857142</c:v>
                </c:pt>
                <c:pt idx="254">
                  <c:v>30.714285714285715</c:v>
                </c:pt>
                <c:pt idx="255">
                  <c:v>30.142857142857142</c:v>
                </c:pt>
                <c:pt idx="256">
                  <c:v>32.285714285714285</c:v>
                </c:pt>
                <c:pt idx="257">
                  <c:v>33.285714285714285</c:v>
                </c:pt>
                <c:pt idx="258">
                  <c:v>34.285714285714285</c:v>
                </c:pt>
                <c:pt idx="259">
                  <c:v>35.714285714285715</c:v>
                </c:pt>
                <c:pt idx="260">
                  <c:v>37.428571428571431</c:v>
                </c:pt>
                <c:pt idx="261">
                  <c:v>38.714285714285715</c:v>
                </c:pt>
                <c:pt idx="262">
                  <c:v>40.571428571428569</c:v>
                </c:pt>
                <c:pt idx="263">
                  <c:v>42.142857142857146</c:v>
                </c:pt>
                <c:pt idx="264">
                  <c:v>43.285714285714285</c:v>
                </c:pt>
                <c:pt idx="265">
                  <c:v>44.142857142857146</c:v>
                </c:pt>
                <c:pt idx="266">
                  <c:v>44.571428571428569</c:v>
                </c:pt>
                <c:pt idx="267">
                  <c:v>39.428571428571431</c:v>
                </c:pt>
                <c:pt idx="268">
                  <c:v>34.285714285714285</c:v>
                </c:pt>
                <c:pt idx="269">
                  <c:v>29.428571428571427</c:v>
                </c:pt>
                <c:pt idx="270">
                  <c:v>25.857142857142858</c:v>
                </c:pt>
                <c:pt idx="271">
                  <c:v>22.285714285714285</c:v>
                </c:pt>
                <c:pt idx="272">
                  <c:v>18.714285714285715</c:v>
                </c:pt>
                <c:pt idx="273">
                  <c:v>15.571428571428571</c:v>
                </c:pt>
                <c:pt idx="274">
                  <c:v>18</c:v>
                </c:pt>
                <c:pt idx="275">
                  <c:v>20.285714285714285</c:v>
                </c:pt>
                <c:pt idx="276">
                  <c:v>22.142857142857142</c:v>
                </c:pt>
                <c:pt idx="277">
                  <c:v>23.285714285714285</c:v>
                </c:pt>
                <c:pt idx="278">
                  <c:v>24.142857142857142</c:v>
                </c:pt>
                <c:pt idx="279">
                  <c:v>25.285714285714285</c:v>
                </c:pt>
                <c:pt idx="280">
                  <c:v>25.428571428571427</c:v>
                </c:pt>
                <c:pt idx="281">
                  <c:v>25.571428571428573</c:v>
                </c:pt>
                <c:pt idx="282">
                  <c:v>26.428571428571427</c:v>
                </c:pt>
                <c:pt idx="283">
                  <c:v>27.571428571428573</c:v>
                </c:pt>
                <c:pt idx="284">
                  <c:v>28.714285714285715</c:v>
                </c:pt>
                <c:pt idx="285">
                  <c:v>30</c:v>
                </c:pt>
                <c:pt idx="286">
                  <c:v>31.285714285714285</c:v>
                </c:pt>
                <c:pt idx="287">
                  <c:v>32.714285714285715</c:v>
                </c:pt>
                <c:pt idx="288">
                  <c:v>33.428571428571431</c:v>
                </c:pt>
                <c:pt idx="289">
                  <c:v>33.571428571428569</c:v>
                </c:pt>
                <c:pt idx="290">
                  <c:v>33.285714285714285</c:v>
                </c:pt>
                <c:pt idx="291">
                  <c:v>32.285714285714285</c:v>
                </c:pt>
                <c:pt idx="292">
                  <c:v>30.142857142857142</c:v>
                </c:pt>
                <c:pt idx="293">
                  <c:v>28</c:v>
                </c:pt>
                <c:pt idx="294">
                  <c:v>26.142857142857142</c:v>
                </c:pt>
                <c:pt idx="295">
                  <c:v>23.857142857142858</c:v>
                </c:pt>
                <c:pt idx="296">
                  <c:v>21.857142857142858</c:v>
                </c:pt>
                <c:pt idx="297">
                  <c:v>20.285714285714285</c:v>
                </c:pt>
                <c:pt idx="298">
                  <c:v>18.857142857142858</c:v>
                </c:pt>
                <c:pt idx="299">
                  <c:v>18.714285714285715</c:v>
                </c:pt>
                <c:pt idx="300">
                  <c:v>18.428571428571427</c:v>
                </c:pt>
                <c:pt idx="301">
                  <c:v>18.571428571428573</c:v>
                </c:pt>
                <c:pt idx="302">
                  <c:v>19.857142857142858</c:v>
                </c:pt>
                <c:pt idx="303">
                  <c:v>20.571428571428573</c:v>
                </c:pt>
                <c:pt idx="304">
                  <c:v>21.285714285714285</c:v>
                </c:pt>
                <c:pt idx="305">
                  <c:v>22.142857142857142</c:v>
                </c:pt>
                <c:pt idx="306">
                  <c:v>23</c:v>
                </c:pt>
                <c:pt idx="307">
                  <c:v>24</c:v>
                </c:pt>
                <c:pt idx="308">
                  <c:v>25</c:v>
                </c:pt>
                <c:pt idx="309">
                  <c:v>26.142857142857142</c:v>
                </c:pt>
                <c:pt idx="310">
                  <c:v>27.571428571428573</c:v>
                </c:pt>
                <c:pt idx="311">
                  <c:v>30.142857142857142</c:v>
                </c:pt>
                <c:pt idx="312">
                  <c:v>32.714285714285715</c:v>
                </c:pt>
                <c:pt idx="313">
                  <c:v>35.428571428571431</c:v>
                </c:pt>
                <c:pt idx="314">
                  <c:v>38.428571428571431</c:v>
                </c:pt>
                <c:pt idx="315">
                  <c:v>39.857142857142854</c:v>
                </c:pt>
                <c:pt idx="316">
                  <c:v>41.285714285714285</c:v>
                </c:pt>
                <c:pt idx="317">
                  <c:v>42.857142857142854</c:v>
                </c:pt>
                <c:pt idx="318">
                  <c:v>43.428571428571431</c:v>
                </c:pt>
                <c:pt idx="319">
                  <c:v>44.714285714285715</c:v>
                </c:pt>
                <c:pt idx="320">
                  <c:v>45.857142857142854</c:v>
                </c:pt>
                <c:pt idx="321">
                  <c:v>46.428571428571431</c:v>
                </c:pt>
                <c:pt idx="322">
                  <c:v>47.571428571428569</c:v>
                </c:pt>
                <c:pt idx="323">
                  <c:v>50</c:v>
                </c:pt>
                <c:pt idx="324">
                  <c:v>50.857142857142854</c:v>
                </c:pt>
                <c:pt idx="325">
                  <c:v>51.428571428571431</c:v>
                </c:pt>
                <c:pt idx="326">
                  <c:v>51.428571428571431</c:v>
                </c:pt>
                <c:pt idx="327">
                  <c:v>51</c:v>
                </c:pt>
                <c:pt idx="328">
                  <c:v>51.285714285714285</c:v>
                </c:pt>
                <c:pt idx="329">
                  <c:v>52.428571428571431</c:v>
                </c:pt>
                <c:pt idx="330">
                  <c:v>51.142857142857146</c:v>
                </c:pt>
                <c:pt idx="331">
                  <c:v>51.428571428571431</c:v>
                </c:pt>
                <c:pt idx="332">
                  <c:v>51.857142857142854</c:v>
                </c:pt>
                <c:pt idx="333">
                  <c:v>50.714285714285715</c:v>
                </c:pt>
                <c:pt idx="334">
                  <c:v>50</c:v>
                </c:pt>
                <c:pt idx="335">
                  <c:v>48.428571428571431</c:v>
                </c:pt>
                <c:pt idx="336">
                  <c:v>47</c:v>
                </c:pt>
                <c:pt idx="337">
                  <c:v>47</c:v>
                </c:pt>
                <c:pt idx="338">
                  <c:v>47</c:v>
                </c:pt>
                <c:pt idx="339">
                  <c:v>46.571428571428569</c:v>
                </c:pt>
                <c:pt idx="340">
                  <c:v>45.857142857142854</c:v>
                </c:pt>
                <c:pt idx="341">
                  <c:v>45</c:v>
                </c:pt>
                <c:pt idx="342">
                  <c:v>44.285714285714285</c:v>
                </c:pt>
                <c:pt idx="343">
                  <c:v>43.571428571428569</c:v>
                </c:pt>
                <c:pt idx="344">
                  <c:v>42.285714285714285</c:v>
                </c:pt>
                <c:pt idx="345">
                  <c:v>40.857142857142854</c:v>
                </c:pt>
                <c:pt idx="346">
                  <c:v>40</c:v>
                </c:pt>
                <c:pt idx="347">
                  <c:v>40.857142857142854</c:v>
                </c:pt>
                <c:pt idx="348">
                  <c:v>41.714285714285715</c:v>
                </c:pt>
                <c:pt idx="349">
                  <c:v>42.714285714285715</c:v>
                </c:pt>
                <c:pt idx="350">
                  <c:v>43.857142857142854</c:v>
                </c:pt>
                <c:pt idx="351">
                  <c:v>45.142857142857146</c:v>
                </c:pt>
                <c:pt idx="352">
                  <c:v>46.428571428571431</c:v>
                </c:pt>
                <c:pt idx="353">
                  <c:v>47.571428571428569</c:v>
                </c:pt>
                <c:pt idx="354">
                  <c:v>45</c:v>
                </c:pt>
                <c:pt idx="355">
                  <c:v>42.857142857142854</c:v>
                </c:pt>
                <c:pt idx="356">
                  <c:v>41</c:v>
                </c:pt>
                <c:pt idx="357">
                  <c:v>39</c:v>
                </c:pt>
                <c:pt idx="358">
                  <c:v>37</c:v>
                </c:pt>
                <c:pt idx="359">
                  <c:v>35</c:v>
                </c:pt>
                <c:pt idx="360">
                  <c:v>33.142857142857146</c:v>
                </c:pt>
                <c:pt idx="361">
                  <c:v>35.142857142857146</c:v>
                </c:pt>
                <c:pt idx="362">
                  <c:v>37</c:v>
                </c:pt>
                <c:pt idx="363">
                  <c:v>38.714285714285715</c:v>
                </c:pt>
                <c:pt idx="364">
                  <c:v>38.285714285714285</c:v>
                </c:pt>
                <c:pt idx="365">
                  <c:v>37.857142857142854</c:v>
                </c:pt>
                <c:pt idx="366">
                  <c:v>37.142857142857146</c:v>
                </c:pt>
                <c:pt idx="367">
                  <c:v>36.428571428571431</c:v>
                </c:pt>
                <c:pt idx="368">
                  <c:v>35.285714285714285</c:v>
                </c:pt>
                <c:pt idx="369">
                  <c:v>33.857142857142854</c:v>
                </c:pt>
                <c:pt idx="370">
                  <c:v>30.714285714285715</c:v>
                </c:pt>
                <c:pt idx="371">
                  <c:v>29.714285714285715</c:v>
                </c:pt>
                <c:pt idx="372">
                  <c:v>28.714285714285715</c:v>
                </c:pt>
                <c:pt idx="373">
                  <c:v>28</c:v>
                </c:pt>
                <c:pt idx="374">
                  <c:v>27.285714285714285</c:v>
                </c:pt>
                <c:pt idx="375">
                  <c:v>26.857142857142858</c:v>
                </c:pt>
                <c:pt idx="376">
                  <c:v>26.428571428571427</c:v>
                </c:pt>
                <c:pt idx="377">
                  <c:v>27.571428571428573</c:v>
                </c:pt>
                <c:pt idx="378">
                  <c:v>29</c:v>
                </c:pt>
                <c:pt idx="379">
                  <c:v>30.428571428571427</c:v>
                </c:pt>
                <c:pt idx="380">
                  <c:v>31.857142857142858</c:v>
                </c:pt>
                <c:pt idx="381">
                  <c:v>33.142857142857146</c:v>
                </c:pt>
                <c:pt idx="382">
                  <c:v>34.428571428571431</c:v>
                </c:pt>
                <c:pt idx="383">
                  <c:v>35.571428571428569</c:v>
                </c:pt>
                <c:pt idx="384">
                  <c:v>36.571428571428569</c:v>
                </c:pt>
                <c:pt idx="385">
                  <c:v>37.285714285714285</c:v>
                </c:pt>
                <c:pt idx="386">
                  <c:v>38</c:v>
                </c:pt>
                <c:pt idx="387">
                  <c:v>38.857142857142854</c:v>
                </c:pt>
                <c:pt idx="388">
                  <c:v>39.714285714285715</c:v>
                </c:pt>
                <c:pt idx="389">
                  <c:v>40.714285714285715</c:v>
                </c:pt>
                <c:pt idx="390">
                  <c:v>41.857142857142854</c:v>
                </c:pt>
                <c:pt idx="391">
                  <c:v>43.285714285714285</c:v>
                </c:pt>
                <c:pt idx="392">
                  <c:v>44.428571428571431</c:v>
                </c:pt>
                <c:pt idx="393">
                  <c:v>45.571428571428569</c:v>
                </c:pt>
                <c:pt idx="394">
                  <c:v>46.285714285714285</c:v>
                </c:pt>
                <c:pt idx="395">
                  <c:v>46.142857142857146</c:v>
                </c:pt>
                <c:pt idx="396">
                  <c:v>46.857142857142854</c:v>
                </c:pt>
                <c:pt idx="397">
                  <c:v>47</c:v>
                </c:pt>
                <c:pt idx="398">
                  <c:v>47</c:v>
                </c:pt>
                <c:pt idx="399">
                  <c:v>46.571428571428569</c:v>
                </c:pt>
                <c:pt idx="400">
                  <c:v>46</c:v>
                </c:pt>
                <c:pt idx="401">
                  <c:v>45.857142857142854</c:v>
                </c:pt>
                <c:pt idx="402">
                  <c:v>46.571428571428569</c:v>
                </c:pt>
                <c:pt idx="403">
                  <c:v>45.714285714285715</c:v>
                </c:pt>
                <c:pt idx="404">
                  <c:v>45.428571428571431</c:v>
                </c:pt>
                <c:pt idx="405">
                  <c:v>45.714285714285715</c:v>
                </c:pt>
                <c:pt idx="406">
                  <c:v>46.571428571428569</c:v>
                </c:pt>
                <c:pt idx="407">
                  <c:v>45.142857142857146</c:v>
                </c:pt>
                <c:pt idx="408">
                  <c:v>43.714285714285715</c:v>
                </c:pt>
                <c:pt idx="409">
                  <c:v>41.428571428571431</c:v>
                </c:pt>
                <c:pt idx="410">
                  <c:v>39.714285714285715</c:v>
                </c:pt>
                <c:pt idx="411">
                  <c:v>37.571428571428569</c:v>
                </c:pt>
                <c:pt idx="412">
                  <c:v>34.857142857142854</c:v>
                </c:pt>
                <c:pt idx="413">
                  <c:v>32.428571428571431</c:v>
                </c:pt>
                <c:pt idx="414">
                  <c:v>32.714285714285715</c:v>
                </c:pt>
                <c:pt idx="415">
                  <c:v>32.857142857142854</c:v>
                </c:pt>
                <c:pt idx="416">
                  <c:v>33.714285714285715</c:v>
                </c:pt>
                <c:pt idx="417">
                  <c:v>34.714285714285715</c:v>
                </c:pt>
                <c:pt idx="418">
                  <c:v>31.857142857142858</c:v>
                </c:pt>
                <c:pt idx="419">
                  <c:v>29</c:v>
                </c:pt>
                <c:pt idx="420">
                  <c:v>26</c:v>
                </c:pt>
                <c:pt idx="421">
                  <c:v>23</c:v>
                </c:pt>
                <c:pt idx="422">
                  <c:v>20.285714285714285</c:v>
                </c:pt>
                <c:pt idx="423">
                  <c:v>17.714285714285715</c:v>
                </c:pt>
                <c:pt idx="424">
                  <c:v>11.714285714285714</c:v>
                </c:pt>
                <c:pt idx="425">
                  <c:v>13.714285714285714</c:v>
                </c:pt>
                <c:pt idx="426">
                  <c:v>12.142857142857142</c:v>
                </c:pt>
                <c:pt idx="427">
                  <c:v>6</c:v>
                </c:pt>
                <c:pt idx="428">
                  <c:v>-0.42857142857142855</c:v>
                </c:pt>
                <c:pt idx="429">
                  <c:v>-9</c:v>
                </c:pt>
                <c:pt idx="430">
                  <c:v>-17.857142857142858</c:v>
                </c:pt>
                <c:pt idx="431">
                  <c:v>-23.285714285714285</c:v>
                </c:pt>
                <c:pt idx="432">
                  <c:v>-31.857142857142858</c:v>
                </c:pt>
                <c:pt idx="433">
                  <c:v>-36.714285714285715</c:v>
                </c:pt>
                <c:pt idx="434">
                  <c:v>-37.857142857142854</c:v>
                </c:pt>
                <c:pt idx="435">
                  <c:v>-38.428571428571431</c:v>
                </c:pt>
                <c:pt idx="436">
                  <c:v>-37.571428571428569</c:v>
                </c:pt>
                <c:pt idx="437">
                  <c:v>-36.428571428571431</c:v>
                </c:pt>
                <c:pt idx="438">
                  <c:v>-35.428571428571431</c:v>
                </c:pt>
                <c:pt idx="439">
                  <c:v>-34.857142857142854</c:v>
                </c:pt>
                <c:pt idx="440">
                  <c:v>-34.571428571428569</c:v>
                </c:pt>
                <c:pt idx="441">
                  <c:v>-33.285714285714285</c:v>
                </c:pt>
                <c:pt idx="442">
                  <c:v>-32.428571428571431</c:v>
                </c:pt>
                <c:pt idx="443">
                  <c:v>-31.714285714285715</c:v>
                </c:pt>
                <c:pt idx="444">
                  <c:v>-30.428571428571427</c:v>
                </c:pt>
                <c:pt idx="445">
                  <c:v>-29</c:v>
                </c:pt>
                <c:pt idx="446">
                  <c:v>-27.714285714285715</c:v>
                </c:pt>
                <c:pt idx="447">
                  <c:v>-26.714285714285715</c:v>
                </c:pt>
                <c:pt idx="448">
                  <c:v>-25.857142857142858</c:v>
                </c:pt>
                <c:pt idx="449">
                  <c:v>-25.142857142857142</c:v>
                </c:pt>
                <c:pt idx="450">
                  <c:v>-23.285714285714285</c:v>
                </c:pt>
                <c:pt idx="451">
                  <c:v>-22.428571428571427</c:v>
                </c:pt>
                <c:pt idx="452">
                  <c:v>-22.714285714285715</c:v>
                </c:pt>
                <c:pt idx="453">
                  <c:v>-22.857142857142858</c:v>
                </c:pt>
                <c:pt idx="454">
                  <c:v>-22.428571428571427</c:v>
                </c:pt>
                <c:pt idx="455">
                  <c:v>-21.142857142857142</c:v>
                </c:pt>
                <c:pt idx="456">
                  <c:v>-21.571428571428573</c:v>
                </c:pt>
                <c:pt idx="457">
                  <c:v>-21.571428571428573</c:v>
                </c:pt>
                <c:pt idx="458">
                  <c:v>-21.428571428571427</c:v>
                </c:pt>
                <c:pt idx="459">
                  <c:v>-20.714285714285715</c:v>
                </c:pt>
                <c:pt idx="460">
                  <c:v>-20.142857142857142</c:v>
                </c:pt>
                <c:pt idx="461">
                  <c:v>-19.857142857142858</c:v>
                </c:pt>
                <c:pt idx="462">
                  <c:v>-20.285714285714285</c:v>
                </c:pt>
                <c:pt idx="463">
                  <c:v>-19</c:v>
                </c:pt>
                <c:pt idx="464">
                  <c:v>-18.571428571428573</c:v>
                </c:pt>
                <c:pt idx="465">
                  <c:v>-18</c:v>
                </c:pt>
                <c:pt idx="466">
                  <c:v>-16.857142857142858</c:v>
                </c:pt>
                <c:pt idx="467">
                  <c:v>-15.857142857142858</c:v>
                </c:pt>
                <c:pt idx="468">
                  <c:v>-14.428571428571429</c:v>
                </c:pt>
                <c:pt idx="469">
                  <c:v>-13</c:v>
                </c:pt>
                <c:pt idx="470">
                  <c:v>-11.571428571428571</c:v>
                </c:pt>
                <c:pt idx="471">
                  <c:v>-10</c:v>
                </c:pt>
                <c:pt idx="472">
                  <c:v>-8.7142857142857135</c:v>
                </c:pt>
                <c:pt idx="473">
                  <c:v>-7.8571428571428568</c:v>
                </c:pt>
                <c:pt idx="474">
                  <c:v>-7.5714285714285712</c:v>
                </c:pt>
                <c:pt idx="475">
                  <c:v>-7.4285714285714288</c:v>
                </c:pt>
                <c:pt idx="476">
                  <c:v>-7.2857142857142856</c:v>
                </c:pt>
                <c:pt idx="477">
                  <c:v>-6.7142857142857144</c:v>
                </c:pt>
                <c:pt idx="478">
                  <c:v>-7.2857142857142856</c:v>
                </c:pt>
                <c:pt idx="479">
                  <c:v>-7.4285714285714288</c:v>
                </c:pt>
                <c:pt idx="480">
                  <c:v>-7.8571428571428568</c:v>
                </c:pt>
                <c:pt idx="481">
                  <c:v>-7.5714285714285712</c:v>
                </c:pt>
                <c:pt idx="482">
                  <c:v>-7.2857142857142856</c:v>
                </c:pt>
                <c:pt idx="483">
                  <c:v>-7</c:v>
                </c:pt>
                <c:pt idx="484">
                  <c:v>-7.4285714285714288</c:v>
                </c:pt>
                <c:pt idx="485">
                  <c:v>-6.8571428571428568</c:v>
                </c:pt>
                <c:pt idx="486">
                  <c:v>-6.2857142857142856</c:v>
                </c:pt>
                <c:pt idx="487">
                  <c:v>-5.1428571428571432</c:v>
                </c:pt>
                <c:pt idx="488">
                  <c:v>-4</c:v>
                </c:pt>
                <c:pt idx="489">
                  <c:v>-3</c:v>
                </c:pt>
                <c:pt idx="490">
                  <c:v>-2</c:v>
                </c:pt>
                <c:pt idx="491">
                  <c:v>-1</c:v>
                </c:pt>
                <c:pt idx="492">
                  <c:v>-0.14285714285714285</c:v>
                </c:pt>
                <c:pt idx="493">
                  <c:v>-1.7142857142857142</c:v>
                </c:pt>
                <c:pt idx="494">
                  <c:v>-0.5714285714285714</c:v>
                </c:pt>
                <c:pt idx="495">
                  <c:v>0.5714285714285714</c:v>
                </c:pt>
                <c:pt idx="496">
                  <c:v>1.7142857142857142</c:v>
                </c:pt>
                <c:pt idx="497">
                  <c:v>2.8571428571428572</c:v>
                </c:pt>
                <c:pt idx="498">
                  <c:v>2</c:v>
                </c:pt>
                <c:pt idx="499">
                  <c:v>1.2857142857142858</c:v>
                </c:pt>
                <c:pt idx="500">
                  <c:v>3</c:v>
                </c:pt>
                <c:pt idx="501">
                  <c:v>2.1428571428571428</c:v>
                </c:pt>
                <c:pt idx="502">
                  <c:v>1.4285714285714286</c:v>
                </c:pt>
                <c:pt idx="503">
                  <c:v>0.2857142857142857</c:v>
                </c:pt>
                <c:pt idx="504">
                  <c:v>-1</c:v>
                </c:pt>
                <c:pt idx="505">
                  <c:v>0</c:v>
                </c:pt>
                <c:pt idx="506">
                  <c:v>0.8571428571428571</c:v>
                </c:pt>
                <c:pt idx="507">
                  <c:v>1.8571428571428572</c:v>
                </c:pt>
                <c:pt idx="508">
                  <c:v>2.7142857142857144</c:v>
                </c:pt>
                <c:pt idx="509">
                  <c:v>3.4285714285714284</c:v>
                </c:pt>
                <c:pt idx="510">
                  <c:v>4.8571428571428568</c:v>
                </c:pt>
                <c:pt idx="511">
                  <c:v>6.1428571428571432</c:v>
                </c:pt>
                <c:pt idx="512">
                  <c:v>7.5714285714285712</c:v>
                </c:pt>
                <c:pt idx="513">
                  <c:v>9.2857142857142865</c:v>
                </c:pt>
                <c:pt idx="514">
                  <c:v>10.857142857142858</c:v>
                </c:pt>
                <c:pt idx="515">
                  <c:v>12.428571428571429</c:v>
                </c:pt>
                <c:pt idx="516">
                  <c:v>14.142857142857142</c:v>
                </c:pt>
                <c:pt idx="517">
                  <c:v>15.428571428571429</c:v>
                </c:pt>
                <c:pt idx="518">
                  <c:v>17</c:v>
                </c:pt>
                <c:pt idx="519">
                  <c:v>18.428571428571427</c:v>
                </c:pt>
                <c:pt idx="520">
                  <c:v>19.714285714285715</c:v>
                </c:pt>
                <c:pt idx="521">
                  <c:v>21</c:v>
                </c:pt>
                <c:pt idx="522">
                  <c:v>22.428571428571427</c:v>
                </c:pt>
                <c:pt idx="523">
                  <c:v>23.571428571428573</c:v>
                </c:pt>
                <c:pt idx="524">
                  <c:v>25</c:v>
                </c:pt>
                <c:pt idx="525">
                  <c:v>26.428571428571427</c:v>
                </c:pt>
                <c:pt idx="526">
                  <c:v>27.857142857142858</c:v>
                </c:pt>
                <c:pt idx="527">
                  <c:v>29.285714285714285</c:v>
                </c:pt>
                <c:pt idx="544">
                  <c:v>-1.2857142857142858</c:v>
                </c:pt>
                <c:pt idx="545">
                  <c:v>0.5714285714285714</c:v>
                </c:pt>
                <c:pt idx="546">
                  <c:v>2</c:v>
                </c:pt>
                <c:pt idx="547">
                  <c:v>3.5714285714285716</c:v>
                </c:pt>
                <c:pt idx="548">
                  <c:v>5</c:v>
                </c:pt>
                <c:pt idx="549">
                  <c:v>7.2857142857142856</c:v>
                </c:pt>
                <c:pt idx="550">
                  <c:v>8.8571428571428577</c:v>
                </c:pt>
                <c:pt idx="551">
                  <c:v>11.714285714285714</c:v>
                </c:pt>
                <c:pt idx="552">
                  <c:v>13</c:v>
                </c:pt>
                <c:pt idx="553">
                  <c:v>14.857142857142858</c:v>
                </c:pt>
                <c:pt idx="554">
                  <c:v>16.285714285714285</c:v>
                </c:pt>
                <c:pt idx="555">
                  <c:v>17.571428571428573</c:v>
                </c:pt>
                <c:pt idx="556">
                  <c:v>17.571428571428573</c:v>
                </c:pt>
                <c:pt idx="557">
                  <c:v>17.285714285714285</c:v>
                </c:pt>
                <c:pt idx="558">
                  <c:v>17</c:v>
                </c:pt>
                <c:pt idx="559">
                  <c:v>16.571428571428573</c:v>
                </c:pt>
                <c:pt idx="560">
                  <c:v>16.142857142857142</c:v>
                </c:pt>
                <c:pt idx="561">
                  <c:v>14.714285714285714</c:v>
                </c:pt>
                <c:pt idx="562">
                  <c:v>13.571428571428571</c:v>
                </c:pt>
                <c:pt idx="563">
                  <c:v>13.571428571428571</c:v>
                </c:pt>
                <c:pt idx="564">
                  <c:v>13.571428571428571</c:v>
                </c:pt>
                <c:pt idx="565">
                  <c:v>13.571428571428571</c:v>
                </c:pt>
                <c:pt idx="566">
                  <c:v>13.857142857142858</c:v>
                </c:pt>
                <c:pt idx="567">
                  <c:v>13.142857142857142</c:v>
                </c:pt>
                <c:pt idx="568">
                  <c:v>14.428571428571429</c:v>
                </c:pt>
                <c:pt idx="569">
                  <c:v>17</c:v>
                </c:pt>
                <c:pt idx="570">
                  <c:v>19.285714285714285</c:v>
                </c:pt>
                <c:pt idx="571">
                  <c:v>21.857142857142858</c:v>
                </c:pt>
                <c:pt idx="572">
                  <c:v>24.285714285714285</c:v>
                </c:pt>
                <c:pt idx="573">
                  <c:v>26</c:v>
                </c:pt>
                <c:pt idx="574">
                  <c:v>28.571428571428573</c:v>
                </c:pt>
                <c:pt idx="575">
                  <c:v>31</c:v>
                </c:pt>
                <c:pt idx="576">
                  <c:v>30.714285714285715</c:v>
                </c:pt>
                <c:pt idx="577">
                  <c:v>30.714285714285715</c:v>
                </c:pt>
                <c:pt idx="578">
                  <c:v>30.428571428571427</c:v>
                </c:pt>
                <c:pt idx="579">
                  <c:v>30</c:v>
                </c:pt>
                <c:pt idx="580">
                  <c:v>30.285714285714285</c:v>
                </c:pt>
                <c:pt idx="581">
                  <c:v>30.714285714285715</c:v>
                </c:pt>
                <c:pt idx="582">
                  <c:v>30.428571428571427</c:v>
                </c:pt>
                <c:pt idx="583">
                  <c:v>31.428571428571427</c:v>
                </c:pt>
                <c:pt idx="584">
                  <c:v>32.428571428571431</c:v>
                </c:pt>
                <c:pt idx="585">
                  <c:v>33.714285714285715</c:v>
                </c:pt>
                <c:pt idx="586">
                  <c:v>35.285714285714285</c:v>
                </c:pt>
                <c:pt idx="587">
                  <c:v>36.714285714285715</c:v>
                </c:pt>
                <c:pt idx="588">
                  <c:v>37.857142857142854</c:v>
                </c:pt>
                <c:pt idx="589">
                  <c:v>39.142857142857146</c:v>
                </c:pt>
                <c:pt idx="590">
                  <c:v>40.428571428571431</c:v>
                </c:pt>
                <c:pt idx="591">
                  <c:v>41.857142857142854</c:v>
                </c:pt>
                <c:pt idx="592">
                  <c:v>43</c:v>
                </c:pt>
                <c:pt idx="593">
                  <c:v>44</c:v>
                </c:pt>
                <c:pt idx="594">
                  <c:v>45</c:v>
                </c:pt>
                <c:pt idx="595">
                  <c:v>46.285714285714285</c:v>
                </c:pt>
                <c:pt idx="596">
                  <c:v>47.285714285714285</c:v>
                </c:pt>
                <c:pt idx="597">
                  <c:v>48.428571428571431</c:v>
                </c:pt>
                <c:pt idx="598">
                  <c:v>49.285714285714285</c:v>
                </c:pt>
                <c:pt idx="599">
                  <c:v>50.428571428571431</c:v>
                </c:pt>
                <c:pt idx="600">
                  <c:v>48.571428571428569</c:v>
                </c:pt>
                <c:pt idx="601">
                  <c:v>46.714285714285715</c:v>
                </c:pt>
                <c:pt idx="602">
                  <c:v>44.714285714285715</c:v>
                </c:pt>
                <c:pt idx="603">
                  <c:v>42.857142857142854</c:v>
                </c:pt>
                <c:pt idx="604">
                  <c:v>40.857142857142854</c:v>
                </c:pt>
                <c:pt idx="605">
                  <c:v>39</c:v>
                </c:pt>
                <c:pt idx="606">
                  <c:v>37</c:v>
                </c:pt>
                <c:pt idx="607">
                  <c:v>37.857142857142854</c:v>
                </c:pt>
                <c:pt idx="608">
                  <c:v>38.571428571428569</c:v>
                </c:pt>
                <c:pt idx="609">
                  <c:v>39.142857142857146</c:v>
                </c:pt>
                <c:pt idx="610">
                  <c:v>39.571428571428569</c:v>
                </c:pt>
                <c:pt idx="611">
                  <c:v>39.714285714285715</c:v>
                </c:pt>
                <c:pt idx="612">
                  <c:v>39.571428571428569</c:v>
                </c:pt>
                <c:pt idx="613">
                  <c:v>39</c:v>
                </c:pt>
                <c:pt idx="614">
                  <c:v>38.285714285714285</c:v>
                </c:pt>
                <c:pt idx="615">
                  <c:v>37.714285714285715</c:v>
                </c:pt>
                <c:pt idx="616">
                  <c:v>37.142857142857146</c:v>
                </c:pt>
                <c:pt idx="617">
                  <c:v>36.714285714285715</c:v>
                </c:pt>
                <c:pt idx="618">
                  <c:v>36.285714285714285</c:v>
                </c:pt>
                <c:pt idx="619">
                  <c:v>36</c:v>
                </c:pt>
                <c:pt idx="620">
                  <c:v>36.142857142857146</c:v>
                </c:pt>
                <c:pt idx="621">
                  <c:v>36.571428571428569</c:v>
                </c:pt>
                <c:pt idx="622">
                  <c:v>37</c:v>
                </c:pt>
                <c:pt idx="623">
                  <c:v>37.571428571428569</c:v>
                </c:pt>
                <c:pt idx="624">
                  <c:v>38.142857142857146</c:v>
                </c:pt>
                <c:pt idx="625">
                  <c:v>39.285714285714285</c:v>
                </c:pt>
                <c:pt idx="626">
                  <c:v>39.714285714285715</c:v>
                </c:pt>
                <c:pt idx="627">
                  <c:v>40.857142857142854</c:v>
                </c:pt>
                <c:pt idx="628">
                  <c:v>41.285714285714285</c:v>
                </c:pt>
                <c:pt idx="629">
                  <c:v>41.571428571428569</c:v>
                </c:pt>
                <c:pt idx="630">
                  <c:v>41.857142857142854</c:v>
                </c:pt>
                <c:pt idx="631">
                  <c:v>42.142857142857146</c:v>
                </c:pt>
                <c:pt idx="632">
                  <c:v>42</c:v>
                </c:pt>
                <c:pt idx="633">
                  <c:v>42.714285714285715</c:v>
                </c:pt>
                <c:pt idx="634">
                  <c:v>42</c:v>
                </c:pt>
                <c:pt idx="635">
                  <c:v>41.714285714285715</c:v>
                </c:pt>
                <c:pt idx="636">
                  <c:v>40.571428571428569</c:v>
                </c:pt>
                <c:pt idx="637">
                  <c:v>40</c:v>
                </c:pt>
                <c:pt idx="638">
                  <c:v>39.285714285714285</c:v>
                </c:pt>
                <c:pt idx="639">
                  <c:v>38.285714285714285</c:v>
                </c:pt>
                <c:pt idx="640">
                  <c:v>37.142857142857146</c:v>
                </c:pt>
                <c:pt idx="641">
                  <c:v>36.571428571428569</c:v>
                </c:pt>
                <c:pt idx="642">
                  <c:v>36.142857142857146</c:v>
                </c:pt>
                <c:pt idx="643">
                  <c:v>36.714285714285715</c:v>
                </c:pt>
                <c:pt idx="644">
                  <c:v>35.571428571428569</c:v>
                </c:pt>
                <c:pt idx="645">
                  <c:v>34.714285714285715</c:v>
                </c:pt>
                <c:pt idx="646">
                  <c:v>34.285714285714285</c:v>
                </c:pt>
                <c:pt idx="647">
                  <c:v>35.571428571428569</c:v>
                </c:pt>
                <c:pt idx="648">
                  <c:v>37.142857142857146</c:v>
                </c:pt>
                <c:pt idx="649">
                  <c:v>38.857142857142854</c:v>
                </c:pt>
                <c:pt idx="650">
                  <c:v>40.571428571428569</c:v>
                </c:pt>
                <c:pt idx="651">
                  <c:v>43.428571428571431</c:v>
                </c:pt>
                <c:pt idx="652">
                  <c:v>46.142857142857146</c:v>
                </c:pt>
                <c:pt idx="653">
                  <c:v>48.857142857142854</c:v>
                </c:pt>
                <c:pt idx="654">
                  <c:v>50</c:v>
                </c:pt>
                <c:pt idx="655">
                  <c:v>50</c:v>
                </c:pt>
                <c:pt idx="656">
                  <c:v>50.142857142857146</c:v>
                </c:pt>
                <c:pt idx="657">
                  <c:v>50.285714285714285</c:v>
                </c:pt>
                <c:pt idx="658">
                  <c:v>7.8571428571428568</c:v>
                </c:pt>
                <c:pt idx="659">
                  <c:v>8.4285714285714288</c:v>
                </c:pt>
                <c:pt idx="660">
                  <c:v>7.4285714285714288</c:v>
                </c:pt>
                <c:pt idx="661">
                  <c:v>6.2857142857142856</c:v>
                </c:pt>
                <c:pt idx="662">
                  <c:v>5.4285714285714288</c:v>
                </c:pt>
                <c:pt idx="663">
                  <c:v>4.5714285714285712</c:v>
                </c:pt>
                <c:pt idx="664">
                  <c:v>5.5714285714285712</c:v>
                </c:pt>
                <c:pt idx="665">
                  <c:v>4.8571428571428568</c:v>
                </c:pt>
                <c:pt idx="666">
                  <c:v>3.2857142857142856</c:v>
                </c:pt>
                <c:pt idx="667">
                  <c:v>3.1428571428571428</c:v>
                </c:pt>
                <c:pt idx="668">
                  <c:v>3.2857142857142856</c:v>
                </c:pt>
                <c:pt idx="669">
                  <c:v>5.7142857142857144</c:v>
                </c:pt>
                <c:pt idx="670">
                  <c:v>6.2857142857142856</c:v>
                </c:pt>
                <c:pt idx="671">
                  <c:v>4.2857142857142856</c:v>
                </c:pt>
                <c:pt idx="672">
                  <c:v>3.7142857142857144</c:v>
                </c:pt>
                <c:pt idx="673">
                  <c:v>4.1428571428571432</c:v>
                </c:pt>
                <c:pt idx="674">
                  <c:v>4.5714285714285712</c:v>
                </c:pt>
                <c:pt idx="675">
                  <c:v>4.8571428571428568</c:v>
                </c:pt>
                <c:pt idx="676">
                  <c:v>2.8571428571428572</c:v>
                </c:pt>
                <c:pt idx="677">
                  <c:v>1.1428571428571428</c:v>
                </c:pt>
                <c:pt idx="678">
                  <c:v>0.2857142857142857</c:v>
                </c:pt>
                <c:pt idx="679">
                  <c:v>-0.14285714285714285</c:v>
                </c:pt>
                <c:pt idx="680">
                  <c:v>-1</c:v>
                </c:pt>
                <c:pt idx="681">
                  <c:v>-1.7142857142857142</c:v>
                </c:pt>
                <c:pt idx="682">
                  <c:v>-2.4285714285714284</c:v>
                </c:pt>
                <c:pt idx="683">
                  <c:v>-3</c:v>
                </c:pt>
                <c:pt idx="684">
                  <c:v>-2.4285714285714284</c:v>
                </c:pt>
                <c:pt idx="685">
                  <c:v>-1.5714285714285714</c:v>
                </c:pt>
                <c:pt idx="686">
                  <c:v>-0.7142857142857143</c:v>
                </c:pt>
                <c:pt idx="687">
                  <c:v>-1</c:v>
                </c:pt>
                <c:pt idx="688">
                  <c:v>-1.4285714285714286</c:v>
                </c:pt>
                <c:pt idx="689">
                  <c:v>-1.8571428571428572</c:v>
                </c:pt>
                <c:pt idx="690">
                  <c:v>-2.1428571428571428</c:v>
                </c:pt>
                <c:pt idx="691">
                  <c:v>-2.1428571428571428</c:v>
                </c:pt>
                <c:pt idx="692">
                  <c:v>-2.2857142857142856</c:v>
                </c:pt>
                <c:pt idx="693">
                  <c:v>-2.2857142857142856</c:v>
                </c:pt>
                <c:pt idx="694">
                  <c:v>-0.8571428571428571</c:v>
                </c:pt>
                <c:pt idx="695">
                  <c:v>-2.5714285714285716</c:v>
                </c:pt>
                <c:pt idx="696">
                  <c:v>-3.7142857142857144</c:v>
                </c:pt>
                <c:pt idx="697">
                  <c:v>-5.8571428571428568</c:v>
                </c:pt>
                <c:pt idx="698">
                  <c:v>-8</c:v>
                </c:pt>
                <c:pt idx="699">
                  <c:v>-10.285714285714286</c:v>
                </c:pt>
                <c:pt idx="700">
                  <c:v>-12.714285714285714</c:v>
                </c:pt>
                <c:pt idx="701">
                  <c:v>-16</c:v>
                </c:pt>
                <c:pt idx="702">
                  <c:v>-16.142857142857142</c:v>
                </c:pt>
                <c:pt idx="703">
                  <c:v>-17</c:v>
                </c:pt>
                <c:pt idx="704">
                  <c:v>-17</c:v>
                </c:pt>
                <c:pt idx="705">
                  <c:v>-17.142857142857142</c:v>
                </c:pt>
                <c:pt idx="706">
                  <c:v>-17.285714285714285</c:v>
                </c:pt>
                <c:pt idx="707">
                  <c:v>-17.428571428571427</c:v>
                </c:pt>
                <c:pt idx="708">
                  <c:v>-17.428571428571427</c:v>
                </c:pt>
                <c:pt idx="709">
                  <c:v>-17</c:v>
                </c:pt>
                <c:pt idx="710">
                  <c:v>-16.428571428571427</c:v>
                </c:pt>
                <c:pt idx="711">
                  <c:v>-15.714285714285714</c:v>
                </c:pt>
                <c:pt idx="712">
                  <c:v>-14.857142857142858</c:v>
                </c:pt>
                <c:pt idx="713">
                  <c:v>-13.857142857142858</c:v>
                </c:pt>
                <c:pt idx="714">
                  <c:v>-12.857142857142858</c:v>
                </c:pt>
                <c:pt idx="715">
                  <c:v>-11.571428571428571</c:v>
                </c:pt>
                <c:pt idx="716">
                  <c:v>-10</c:v>
                </c:pt>
                <c:pt idx="717">
                  <c:v>-9.2857142857142865</c:v>
                </c:pt>
                <c:pt idx="718">
                  <c:v>-8.2857142857142865</c:v>
                </c:pt>
                <c:pt idx="719">
                  <c:v>-7.4285714285714288</c:v>
                </c:pt>
                <c:pt idx="720">
                  <c:v>-6.5714285714285712</c:v>
                </c:pt>
                <c:pt idx="721">
                  <c:v>-5.7142857142857144</c:v>
                </c:pt>
                <c:pt idx="722">
                  <c:v>-5.4285714285714288</c:v>
                </c:pt>
                <c:pt idx="723">
                  <c:v>-5.7142857142857144</c:v>
                </c:pt>
                <c:pt idx="724">
                  <c:v>-5.1428571428571432</c:v>
                </c:pt>
                <c:pt idx="725">
                  <c:v>-4.8571428571428568</c:v>
                </c:pt>
                <c:pt idx="726">
                  <c:v>-5.2857142857142856</c:v>
                </c:pt>
                <c:pt idx="727">
                  <c:v>-4.7142857142857144</c:v>
                </c:pt>
                <c:pt idx="728">
                  <c:v>-4.2857142857142856</c:v>
                </c:pt>
                <c:pt idx="729">
                  <c:v>-2.8571428571428572</c:v>
                </c:pt>
                <c:pt idx="730">
                  <c:v>-1.4285714285714286</c:v>
                </c:pt>
                <c:pt idx="731">
                  <c:v>-0.7142857142857143</c:v>
                </c:pt>
                <c:pt idx="732">
                  <c:v>-0.14285714285714285</c:v>
                </c:pt>
                <c:pt idx="733">
                  <c:v>1.2857142857142858</c:v>
                </c:pt>
                <c:pt idx="734">
                  <c:v>1.7142857142857142</c:v>
                </c:pt>
                <c:pt idx="735">
                  <c:v>3.5714285714285716</c:v>
                </c:pt>
                <c:pt idx="736">
                  <c:v>4.4285714285714288</c:v>
                </c:pt>
                <c:pt idx="737">
                  <c:v>5.2857142857142856</c:v>
                </c:pt>
                <c:pt idx="738">
                  <c:v>6.8571428571428568</c:v>
                </c:pt>
                <c:pt idx="739">
                  <c:v>8.2857142857142865</c:v>
                </c:pt>
                <c:pt idx="740">
                  <c:v>9.7142857142857135</c:v>
                </c:pt>
                <c:pt idx="741">
                  <c:v>11.285714285714286</c:v>
                </c:pt>
                <c:pt idx="742">
                  <c:v>11.714285714285714</c:v>
                </c:pt>
                <c:pt idx="743">
                  <c:v>13.285714285714286</c:v>
                </c:pt>
                <c:pt idx="744">
                  <c:v>14.714285714285714</c:v>
                </c:pt>
                <c:pt idx="745">
                  <c:v>16.285714285714285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3632"/>
        <c:axId val="6144000"/>
      </c:lineChart>
      <c:catAx>
        <c:axId val="613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44000"/>
        <c:crossesAt val="-45"/>
        <c:auto val="1"/>
        <c:lblAlgn val="ctr"/>
        <c:lblOffset val="100"/>
        <c:tickMarkSkip val="1"/>
        <c:noMultiLvlLbl val="0"/>
      </c:catAx>
      <c:valAx>
        <c:axId val="6144000"/>
        <c:scaling>
          <c:orientation val="minMax"/>
          <c:max val="360"/>
          <c:min val="-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33632"/>
        <c:crosses val="autoZero"/>
        <c:crossBetween val="between"/>
        <c:majorUnit val="45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0.54082</cdr:x>
      <cdr:y>0.16196</cdr:y>
    </cdr:from>
    <cdr:to>
      <cdr:x>0.72372</cdr:x>
      <cdr:y>0.25812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4038600" y="777488"/>
          <a:ext cx="1365823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Gap Area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0.37755</cdr:x>
      <cdr:y>0.73009</cdr:y>
    </cdr:from>
    <cdr:to>
      <cdr:x>0.56045</cdr:x>
      <cdr:y>0.82626</cdr:y>
    </cdr:to>
    <cdr:sp macro="" textlink="">
      <cdr:nvSpPr>
        <cdr:cNvPr id="3" name="TextBox 27"/>
        <cdr:cNvSpPr txBox="1"/>
      </cdr:nvSpPr>
      <cdr:spPr>
        <a:xfrm xmlns:a="http://schemas.openxmlformats.org/drawingml/2006/main">
          <a:off x="2819400" y="3504866"/>
          <a:ext cx="1365823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Gap Area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AFB86-1F7F-425D-B572-01BA370144B4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3A9D-C3EE-4EC9-8C8C-C86F1BCA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9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8FA26-62EC-4E42-948F-40F4E43BCA9F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218F6-5421-44AD-B302-05D368E5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Changes in vertical wind shear speed / direction </a:t>
            </a:r>
          </a:p>
          <a:p>
            <a:r>
              <a:rPr lang="en-US" sz="1200" dirty="0" smtClean="0"/>
              <a:t>Changes in storm motion speed and direction</a:t>
            </a:r>
          </a:p>
          <a:p>
            <a:r>
              <a:rPr lang="en-US" sz="1200" dirty="0" smtClean="0"/>
              <a:t>De-intensification of the inner core</a:t>
            </a:r>
          </a:p>
          <a:p>
            <a:r>
              <a:rPr lang="en-US" sz="1200" dirty="0" smtClean="0"/>
              <a:t>Dry air entrainment or moisture advection from low-level jet</a:t>
            </a:r>
          </a:p>
          <a:p>
            <a:r>
              <a:rPr lang="en-US" sz="1200" dirty="0" smtClean="0"/>
              <a:t>Convergence along the coastline</a:t>
            </a:r>
          </a:p>
          <a:p>
            <a:r>
              <a:rPr lang="en-US" sz="1200" dirty="0" smtClean="0"/>
              <a:t>Orographic uplift and land surface properties such as soil moisture/ land cover type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Selected citations: Blackwell (2000), </a:t>
            </a:r>
            <a:r>
              <a:rPr lang="en-US" dirty="0" err="1" smtClean="0"/>
              <a:t>Corbosiero</a:t>
            </a:r>
            <a:r>
              <a:rPr lang="en-US" dirty="0" smtClean="0"/>
              <a:t> and Molinari (2002, 2003), Powell (1987), Chen et al. (2006), </a:t>
            </a:r>
            <a:r>
              <a:rPr lang="en-US" dirty="0" err="1" smtClean="0"/>
              <a:t>Lonfat</a:t>
            </a:r>
            <a:r>
              <a:rPr lang="en-US" dirty="0" smtClean="0"/>
              <a:t> et al. (2007), Konrad et al. (2002), Bluestein and Hazen (1989), Andersen and Shepherd (2013), Rogers et al. (2003), Elsberry (2002), Marks and Shay (1998)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18F6-5421-44AD-B302-05D368E5A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18F6-5421-44AD-B302-05D368E5A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 circulation center</a:t>
            </a:r>
          </a:p>
          <a:p>
            <a:r>
              <a:rPr lang="en-US" dirty="0" smtClean="0"/>
              <a:t>Extend lines  outward every 1°</a:t>
            </a:r>
          </a:p>
          <a:p>
            <a:r>
              <a:rPr lang="en-US" dirty="0" smtClean="0"/>
              <a:t>Record intersection with 20 and 32 dBZ contours</a:t>
            </a:r>
          </a:p>
          <a:p>
            <a:r>
              <a:rPr lang="en-US" dirty="0" smtClean="0"/>
              <a:t>Use 2x radius of eye for </a:t>
            </a:r>
            <a:r>
              <a:rPr lang="en-US" dirty="0" err="1" smtClean="0"/>
              <a:t>eyewall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Out to 1/2 ROCI for middle region</a:t>
            </a:r>
          </a:p>
          <a:p>
            <a:r>
              <a:rPr lang="en-US" dirty="0" smtClean="0"/>
              <a:t>Out to ROCI + 100 km for outer region</a:t>
            </a:r>
          </a:p>
          <a:p>
            <a:r>
              <a:rPr lang="en-US" dirty="0" smtClean="0"/>
              <a:t>If no intersection, then a gap is present – must be 10 degrees wide to count</a:t>
            </a:r>
          </a:p>
          <a:p>
            <a:r>
              <a:rPr lang="en-US" dirty="0" smtClean="0"/>
              <a:t>Record start, end angles, distance from center for symmetry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18F6-5421-44AD-B302-05D368E5A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18F6-5421-44AD-B302-05D368E5A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212-45AF-46C0-9EF8-BB8F7694279D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5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DB65-B334-434D-AB85-A077F2F66C50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4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86DA-8AEA-4A18-B145-6B79C0026F36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D284-CFEB-4B26-9630-3A92B64C9B2D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5944-9F82-4BD1-B717-78A76348EBCA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E4A3-124E-455F-8196-EF56DAB72BE5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A220-6E05-4F25-A18C-5715710E3758}" type="datetime1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E84F-529A-4C6B-BF01-5330F9B4B28C}" type="datetime1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058F-7A47-4890-969A-16DC2D783D6A}" type="datetime1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2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F32F-23A8-4A5C-B04D-C8B4CA3FBA93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1B0-4877-436D-A0EB-ACD0B92A6B92}" type="datetime1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8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9BB0-C47B-477A-AA53-3028FE90D86A}" type="datetime1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91C1-C127-4139-9E26-D64414B237B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6553200"/>
            <a:ext cx="9144000" cy="152400"/>
            <a:chOff x="0" y="6477000"/>
            <a:chExt cx="9144000" cy="15240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6477000"/>
              <a:ext cx="91440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6629400"/>
              <a:ext cx="91440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0" y="152400"/>
            <a:ext cx="9144000" cy="152400"/>
            <a:chOff x="0" y="6477000"/>
            <a:chExt cx="9144000" cy="15240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0" y="6477000"/>
              <a:ext cx="91440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0" y="6629400"/>
              <a:ext cx="91440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9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urricane.geog.ufl.edu/produc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>
            <a:noAutofit/>
          </a:bodyPr>
          <a:lstStyle/>
          <a:p>
            <a:r>
              <a:rPr lang="en-US" b="1" dirty="0"/>
              <a:t>Measuring gaps in tropical cyclone rainbands using Level II radar reflectivity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084" y="4267200"/>
            <a:ext cx="8305800" cy="114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Corene Matyas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Department of Geography, University of Florida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018" y="5648235"/>
            <a:ext cx="545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Funding: NSF CAREER Award BCS1053864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39200" y="6248400"/>
            <a:ext cx="304800" cy="365125"/>
          </a:xfrm>
        </p:spPr>
        <p:txBody>
          <a:bodyPr/>
          <a:lstStyle/>
          <a:p>
            <a:fld id="{83D791C1-C127-4139-9E26-D64414B237B4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89" y="5715000"/>
            <a:ext cx="7506750" cy="7921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32 dB</a:t>
            </a:r>
            <a:r>
              <a:rPr lang="en-US" sz="4000" i="1" dirty="0" smtClean="0"/>
              <a:t>Z</a:t>
            </a:r>
            <a:r>
              <a:rPr lang="en-US" sz="4000" dirty="0" smtClean="0"/>
              <a:t> Outer Region (222 – 545 km)</a:t>
            </a:r>
            <a:endParaRPr lang="en-US" sz="4000" dirty="0"/>
          </a:p>
        </p:txBody>
      </p:sp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0565"/>
              </p:ext>
            </p:extLst>
          </p:nvPr>
        </p:nvGraphicFramePr>
        <p:xfrm>
          <a:off x="1066800" y="116211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12608" y="1400265"/>
            <a:ext cx="740164" cy="3676710"/>
            <a:chOff x="76200" y="1066800"/>
            <a:chExt cx="740164" cy="3676710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37338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east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" y="3048000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north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529" y="2438400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west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" y="175260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south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10668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east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7134" y="434340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south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0" y="2463225"/>
            <a:ext cx="7162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Main Gap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3013" y="3821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ap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83654" y="37338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</a:t>
            </a:r>
            <a:r>
              <a:rPr lang="en-US" sz="1200" b="1" dirty="0" smtClean="0"/>
              <a:t>ap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40413" y="37454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ap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021734" y="3258979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G</a:t>
            </a:r>
            <a:r>
              <a:rPr lang="en-US" sz="1000" b="1" dirty="0" smtClean="0"/>
              <a:t>ap</a:t>
            </a:r>
            <a:endParaRPr lang="en-US" sz="1000" b="1" dirty="0"/>
          </a:p>
        </p:txBody>
      </p:sp>
      <p:pic>
        <p:nvPicPr>
          <p:cNvPr id="16" name="Picture 3" descr="\\ad.ufl.edu\clas\home\m\matyas\Documents\conferences\IHC\IHC2015\09281500b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 bwMode="auto">
          <a:xfrm>
            <a:off x="7485912" y="388972"/>
            <a:ext cx="1455641" cy="14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62600"/>
            <a:ext cx="7315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32 dB</a:t>
            </a:r>
            <a:r>
              <a:rPr lang="en-US" i="1" dirty="0" smtClean="0"/>
              <a:t>Z</a:t>
            </a:r>
            <a:r>
              <a:rPr lang="en-US" dirty="0" smtClean="0"/>
              <a:t> Middle Region (74-222 km)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53293"/>
              </p:ext>
            </p:extLst>
          </p:nvPr>
        </p:nvGraphicFramePr>
        <p:xfrm>
          <a:off x="1219200" y="6096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50436" y="533400"/>
            <a:ext cx="740164" cy="4042731"/>
            <a:chOff x="76200" y="1066800"/>
            <a:chExt cx="740164" cy="3067110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37338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east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" y="3048000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north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529" y="2438400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west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" y="175260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south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1066800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 Narrow" panose="020B0606020202030204" pitchFamily="34" charset="0"/>
                </a:rPr>
                <a:t>east</a:t>
              </a:r>
              <a:endParaRPr lang="en-US" sz="2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TextBox 7"/>
          <p:cNvSpPr txBox="1"/>
          <p:nvPr/>
        </p:nvSpPr>
        <p:spPr>
          <a:xfrm>
            <a:off x="7391400" y="3228758"/>
            <a:ext cx="8723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Filled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2859757"/>
            <a:ext cx="15405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Filled Area</a:t>
            </a:r>
            <a:endParaRPr lang="en-US" sz="2400" b="1" dirty="0"/>
          </a:p>
        </p:txBody>
      </p:sp>
      <p:sp>
        <p:nvSpPr>
          <p:cNvPr id="29" name="TextBox 27"/>
          <p:cNvSpPr txBox="1"/>
          <p:nvPr/>
        </p:nvSpPr>
        <p:spPr>
          <a:xfrm>
            <a:off x="6636224" y="4237577"/>
            <a:ext cx="9742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Gap Area</a:t>
            </a:r>
            <a:endParaRPr lang="en-US" sz="1600" b="1" dirty="0"/>
          </a:p>
        </p:txBody>
      </p:sp>
      <p:sp>
        <p:nvSpPr>
          <p:cNvPr id="30" name="TextBox 27"/>
          <p:cNvSpPr txBox="1"/>
          <p:nvPr/>
        </p:nvSpPr>
        <p:spPr>
          <a:xfrm>
            <a:off x="6193804" y="3505200"/>
            <a:ext cx="39786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Gap</a:t>
            </a:r>
            <a:endParaRPr lang="en-US" sz="1000" b="1" dirty="0"/>
          </a:p>
        </p:txBody>
      </p:sp>
      <p:pic>
        <p:nvPicPr>
          <p:cNvPr id="14" name="Picture 3" descr="\\ad.ufl.edu\clas\home\m\matyas\Documents\conferences\IHC\IHC2015\09281500b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 bwMode="auto">
          <a:xfrm>
            <a:off x="7391400" y="553325"/>
            <a:ext cx="1455641" cy="14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743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19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Gaps in reflectivity correspond well to motion and shear vectors </a:t>
            </a:r>
            <a:r>
              <a:rPr lang="en-US" sz="3000" dirty="0" smtClean="0"/>
              <a:t>(</a:t>
            </a:r>
            <a:r>
              <a:rPr lang="en-US" sz="3000" dirty="0" err="1" smtClean="0"/>
              <a:t>Corbosiero</a:t>
            </a:r>
            <a:r>
              <a:rPr lang="en-US" sz="3000" dirty="0" smtClean="0"/>
              <a:t> and Molinari 2002, 2003; Chen et al. </a:t>
            </a:r>
            <a:r>
              <a:rPr lang="en-US" sz="3000" dirty="0"/>
              <a:t>2006; </a:t>
            </a:r>
            <a:r>
              <a:rPr lang="en-US" sz="3000" dirty="0" err="1"/>
              <a:t>Lonfat</a:t>
            </a:r>
            <a:r>
              <a:rPr lang="en-US" sz="3000" dirty="0"/>
              <a:t> et al. </a:t>
            </a:r>
            <a:r>
              <a:rPr lang="en-US" sz="3000" dirty="0" smtClean="0"/>
              <a:t>2007)</a:t>
            </a:r>
          </a:p>
          <a:p>
            <a:r>
              <a:rPr lang="en-US" dirty="0" smtClean="0"/>
              <a:t>Outer region exposed to west landfall - end</a:t>
            </a:r>
          </a:p>
          <a:p>
            <a:r>
              <a:rPr lang="en-US" dirty="0" smtClean="0"/>
              <a:t>Middle region shrinks in coverage from 360° to 90°</a:t>
            </a:r>
          </a:p>
          <a:p>
            <a:r>
              <a:rPr lang="en-US" dirty="0" smtClean="0"/>
              <a:t>Outer region offset from middle until shear and motion align/ velocities increase </a:t>
            </a:r>
          </a:p>
          <a:p>
            <a:r>
              <a:rPr lang="en-US" dirty="0" smtClean="0"/>
              <a:t>Size measures good approximation for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6442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57" y="457200"/>
            <a:ext cx="8229600" cy="914400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pic>
        <p:nvPicPr>
          <p:cNvPr id="4" name="Picture 2" descr="\\ad.ufl.edu\clas\home\m\matyas\Documents\conferences\IHC\IHC2015\09251500b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2183904"/>
            <a:ext cx="2776538" cy="32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ad.ufl.edu\clas\home\m\matyas\Documents\conferences\IHC\IHC2015\0925210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2154148"/>
            <a:ext cx="2776538" cy="32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ad.ufl.edu\clas\home\m\matyas\Documents\conferences\IHC\IHC2015\09260300b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6" y="2186875"/>
            <a:ext cx="2768804" cy="32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8528" y="5638800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9/26 0300 UTC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6461" y="5638800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9/25 2100 UTC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261" y="5636038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9/25 1500 UTC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657" y="1536805"/>
            <a:ext cx="820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Relate moisture, change in shear, and intersection with land to erosion of outer region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611995" y="3594749"/>
            <a:ext cx="502759" cy="4495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3155599"/>
            <a:ext cx="1288347" cy="1295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69222" y="3621324"/>
            <a:ext cx="466518" cy="42293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33055" y="3282196"/>
            <a:ext cx="1195478" cy="11422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64121" y="3702021"/>
            <a:ext cx="399657" cy="34223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51878" y="3412017"/>
            <a:ext cx="1024144" cy="92428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61212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Look at Frances (2004) for comparison (Matyas and </a:t>
            </a:r>
            <a:r>
              <a:rPr lang="en-US" dirty="0" err="1" smtClean="0"/>
              <a:t>Cartaya</a:t>
            </a:r>
            <a:r>
              <a:rPr lang="en-US" dirty="0" smtClean="0"/>
              <a:t> 2009, </a:t>
            </a:r>
            <a:r>
              <a:rPr lang="en-US" i="1" dirty="0" smtClean="0"/>
              <a:t>Southeastern Geographer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Role of moisture (NARR) – Zick and Matyas (2015, JGR-A), paper 2 in analysis </a:t>
            </a:r>
          </a:p>
          <a:p>
            <a:r>
              <a:rPr lang="en-US" dirty="0" smtClean="0"/>
              <a:t>Use to assess accuracy of </a:t>
            </a:r>
            <a:r>
              <a:rPr lang="en-US" dirty="0" err="1" smtClean="0"/>
              <a:t>rainband</a:t>
            </a:r>
            <a:r>
              <a:rPr lang="en-US" dirty="0" smtClean="0"/>
              <a:t> representation in WRF</a:t>
            </a:r>
            <a:endParaRPr lang="en-US" dirty="0"/>
          </a:p>
        </p:txBody>
      </p:sp>
      <p:pic>
        <p:nvPicPr>
          <p:cNvPr id="7170" name="Picture 2" descr="\\ad.ufl.edu\clas\home\m\matyas\Documents\conferences\tcgroup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8590"/>
          <a:stretch/>
        </p:blipFill>
        <p:spPr bwMode="auto">
          <a:xfrm>
            <a:off x="6705600" y="4702629"/>
            <a:ext cx="2212812" cy="162172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882822"/>
            <a:ext cx="449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 to Jingyin Tang for computer code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828800" y="6141788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>
            <a:noAutofit/>
          </a:bodyPr>
          <a:lstStyle/>
          <a:p>
            <a:pPr marL="119063" indent="-119063"/>
            <a:r>
              <a:rPr lang="en-US" sz="1400" dirty="0">
                <a:latin typeface="Arial Narrow" panose="020B0606020202030204" pitchFamily="34" charset="0"/>
              </a:rPr>
              <a:t>Chen, S. Y. S., J. A. </a:t>
            </a:r>
            <a:r>
              <a:rPr lang="en-US" sz="1400" dirty="0" err="1">
                <a:latin typeface="Arial Narrow" panose="020B0606020202030204" pitchFamily="34" charset="0"/>
              </a:rPr>
              <a:t>Knaff</a:t>
            </a:r>
            <a:r>
              <a:rPr lang="en-US" sz="1400" dirty="0">
                <a:latin typeface="Arial Narrow" panose="020B0606020202030204" pitchFamily="34" charset="0"/>
              </a:rPr>
              <a:t>, and F. D. Marks, 2006: Effects of vertical wind shear and storm motion on tropical cyclone rainfall asymmetries deduced from TRMM. </a:t>
            </a:r>
            <a:r>
              <a:rPr lang="en-US" sz="1400" i="1" dirty="0">
                <a:latin typeface="Arial Narrow" panose="020B0606020202030204" pitchFamily="34" charset="0"/>
              </a:rPr>
              <a:t>Mon. </a:t>
            </a:r>
            <a:r>
              <a:rPr lang="en-US" sz="1400" i="1" dirty="0" err="1">
                <a:latin typeface="Arial Narrow" panose="020B0606020202030204" pitchFamily="34" charset="0"/>
              </a:rPr>
              <a:t>Wea</a:t>
            </a:r>
            <a:r>
              <a:rPr lang="en-US" sz="1400" i="1" dirty="0">
                <a:latin typeface="Arial Narrow" panose="020B0606020202030204" pitchFamily="34" charset="0"/>
              </a:rPr>
              <a:t>. Rev.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134,</a:t>
            </a:r>
            <a:r>
              <a:rPr lang="en-US" sz="1400" dirty="0">
                <a:latin typeface="Arial Narrow" panose="020B0606020202030204" pitchFamily="34" charset="0"/>
              </a:rPr>
              <a:t> 3190-3208.</a:t>
            </a:r>
          </a:p>
          <a:p>
            <a:pPr marL="119063" indent="-119063"/>
            <a:r>
              <a:rPr lang="en-US" sz="1400" dirty="0" err="1">
                <a:latin typeface="Arial Narrow" panose="020B0606020202030204" pitchFamily="34" charset="0"/>
              </a:rPr>
              <a:t>Corbosiero</a:t>
            </a:r>
            <a:r>
              <a:rPr lang="en-US" sz="1400" dirty="0">
                <a:latin typeface="Arial Narrow" panose="020B0606020202030204" pitchFamily="34" charset="0"/>
              </a:rPr>
              <a:t>, K. L., and J. Molinari, 2002: The effects of vertical wind shear on the distribution of convection in tropical cyclones. </a:t>
            </a:r>
            <a:r>
              <a:rPr lang="en-US" sz="1400" i="1" dirty="0">
                <a:latin typeface="Arial Narrow" panose="020B0606020202030204" pitchFamily="34" charset="0"/>
              </a:rPr>
              <a:t>Mon. </a:t>
            </a:r>
            <a:r>
              <a:rPr lang="en-US" sz="1400" i="1" dirty="0" err="1">
                <a:latin typeface="Arial Narrow" panose="020B0606020202030204" pitchFamily="34" charset="0"/>
              </a:rPr>
              <a:t>Wea</a:t>
            </a:r>
            <a:r>
              <a:rPr lang="en-US" sz="1400" i="1" dirty="0">
                <a:latin typeface="Arial Narrow" panose="020B0606020202030204" pitchFamily="34" charset="0"/>
              </a:rPr>
              <a:t>. Rev.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130,</a:t>
            </a:r>
            <a:r>
              <a:rPr lang="en-US" sz="1400" dirty="0">
                <a:latin typeface="Arial Narrow" panose="020B0606020202030204" pitchFamily="34" charset="0"/>
              </a:rPr>
              <a:t> 2110-2123.</a:t>
            </a:r>
          </a:p>
          <a:p>
            <a:pPr marL="119063" indent="-119063"/>
            <a:r>
              <a:rPr lang="en-US" sz="1400" dirty="0" err="1">
                <a:latin typeface="Arial Narrow" panose="020B0606020202030204" pitchFamily="34" charset="0"/>
              </a:rPr>
              <a:t>Corbosiero</a:t>
            </a:r>
            <a:r>
              <a:rPr lang="en-US" sz="1400" dirty="0">
                <a:latin typeface="Arial Narrow" panose="020B0606020202030204" pitchFamily="34" charset="0"/>
              </a:rPr>
              <a:t>, K. L., and J. </a:t>
            </a:r>
            <a:r>
              <a:rPr lang="en-US" sz="1400" dirty="0" smtClean="0">
                <a:latin typeface="Arial Narrow" panose="020B0606020202030204" pitchFamily="34" charset="0"/>
              </a:rPr>
              <a:t>Molinari, </a:t>
            </a:r>
            <a:r>
              <a:rPr lang="en-US" sz="1400" dirty="0">
                <a:latin typeface="Arial Narrow" panose="020B0606020202030204" pitchFamily="34" charset="0"/>
              </a:rPr>
              <a:t>2003: The relationship between storm motion, vertical wind shear, and convective asymmetries in tropical cyclones. </a:t>
            </a:r>
            <a:r>
              <a:rPr lang="en-US" sz="1400" i="1" dirty="0">
                <a:latin typeface="Arial Narrow" panose="020B0606020202030204" pitchFamily="34" charset="0"/>
              </a:rPr>
              <a:t>J. Atmos. Sci.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60,</a:t>
            </a:r>
            <a:r>
              <a:rPr lang="en-US" sz="1400" dirty="0">
                <a:latin typeface="Arial Narrow" panose="020B0606020202030204" pitchFamily="34" charset="0"/>
              </a:rPr>
              <a:t> 366-376.</a:t>
            </a:r>
          </a:p>
          <a:p>
            <a:pPr marL="119063" indent="-119063"/>
            <a:r>
              <a:rPr lang="en-US" sz="1400" dirty="0" err="1" smtClean="0">
                <a:latin typeface="Arial Narrow" panose="020B0606020202030204" pitchFamily="34" charset="0"/>
              </a:rPr>
              <a:t>DeMaria</a:t>
            </a:r>
            <a:r>
              <a:rPr lang="en-US" sz="1400" dirty="0">
                <a:latin typeface="Arial Narrow" panose="020B0606020202030204" pitchFamily="34" charset="0"/>
              </a:rPr>
              <a:t>, M</a:t>
            </a:r>
            <a:r>
              <a:rPr lang="en-US" sz="1400" dirty="0" smtClean="0">
                <a:latin typeface="Arial Narrow" panose="020B0606020202030204" pitchFamily="34" charset="0"/>
              </a:rPr>
              <a:t>., and J</a:t>
            </a:r>
            <a:r>
              <a:rPr lang="en-US" sz="1400" dirty="0">
                <a:latin typeface="Arial Narrow" panose="020B0606020202030204" pitchFamily="34" charset="0"/>
              </a:rPr>
              <a:t>. Kaplan, 1994: A statistical hurricane intensity prediction scheme (SHIPS) for the Atlantic basin. </a:t>
            </a:r>
            <a:r>
              <a:rPr lang="en-US" sz="1400" i="1" dirty="0" err="1">
                <a:latin typeface="Arial Narrow" panose="020B0606020202030204" pitchFamily="34" charset="0"/>
              </a:rPr>
              <a:t>Wea</a:t>
            </a:r>
            <a:r>
              <a:rPr lang="en-US" sz="1400" i="1" dirty="0">
                <a:latin typeface="Arial Narrow" panose="020B0606020202030204" pitchFamily="34" charset="0"/>
              </a:rPr>
              <a:t>. </a:t>
            </a:r>
            <a:r>
              <a:rPr lang="en-US" sz="1400" i="1" dirty="0" smtClean="0">
                <a:latin typeface="Arial Narrow" panose="020B0606020202030204" pitchFamily="34" charset="0"/>
              </a:rPr>
              <a:t>Forecasting</a:t>
            </a:r>
            <a:r>
              <a:rPr lang="en-US" sz="1400" dirty="0" smtClean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9,</a:t>
            </a:r>
            <a:r>
              <a:rPr lang="en-US" sz="1400" dirty="0">
                <a:latin typeface="Arial Narrow" panose="020B0606020202030204" pitchFamily="34" charset="0"/>
              </a:rPr>
              <a:t> 209-220.</a:t>
            </a:r>
          </a:p>
          <a:p>
            <a:pPr marL="119063" indent="-119063"/>
            <a:r>
              <a:rPr lang="en-US" sz="1400" dirty="0">
                <a:latin typeface="Arial Narrow" panose="020B0606020202030204" pitchFamily="34" charset="0"/>
              </a:rPr>
              <a:t>Kimball, S. </a:t>
            </a:r>
            <a:r>
              <a:rPr lang="en-US" sz="1400" dirty="0" smtClean="0">
                <a:latin typeface="Arial Narrow" panose="020B0606020202030204" pitchFamily="34" charset="0"/>
              </a:rPr>
              <a:t>and S</a:t>
            </a:r>
            <a:r>
              <a:rPr lang="en-US" sz="1400" dirty="0">
                <a:latin typeface="Arial Narrow" panose="020B0606020202030204" pitchFamily="34" charset="0"/>
              </a:rPr>
              <a:t>. </a:t>
            </a:r>
            <a:r>
              <a:rPr lang="en-US" sz="1400" dirty="0" err="1">
                <a:latin typeface="Arial Narrow" panose="020B0606020202030204" pitchFamily="34" charset="0"/>
              </a:rPr>
              <a:t>Mulekar</a:t>
            </a:r>
            <a:r>
              <a:rPr lang="en-US" sz="1400" dirty="0">
                <a:latin typeface="Arial Narrow" panose="020B0606020202030204" pitchFamily="34" charset="0"/>
              </a:rPr>
              <a:t>, 2004: A 15-year climatology of North Atlantic tropical cyclones. Part I: Size parameters. </a:t>
            </a:r>
            <a:r>
              <a:rPr lang="en-US" sz="1400" i="1" dirty="0">
                <a:latin typeface="Arial Narrow" panose="020B0606020202030204" pitchFamily="34" charset="0"/>
              </a:rPr>
              <a:t>J. </a:t>
            </a:r>
            <a:r>
              <a:rPr lang="en-US" sz="1400" i="1" dirty="0" err="1" smtClean="0">
                <a:latin typeface="Arial Narrow" panose="020B0606020202030204" pitchFamily="34" charset="0"/>
              </a:rPr>
              <a:t>Clim</a:t>
            </a:r>
            <a:r>
              <a:rPr lang="en-US" sz="1400" dirty="0" smtClean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17,</a:t>
            </a:r>
            <a:r>
              <a:rPr lang="en-US" sz="1400" dirty="0">
                <a:latin typeface="Arial Narrow" panose="020B0606020202030204" pitchFamily="34" charset="0"/>
              </a:rPr>
              <a:t> 3555-3575.</a:t>
            </a:r>
          </a:p>
          <a:p>
            <a:pPr marL="119063" indent="-119063"/>
            <a:r>
              <a:rPr lang="en-US" sz="1400" dirty="0" err="1">
                <a:latin typeface="Arial Narrow" panose="020B0606020202030204" pitchFamily="34" charset="0"/>
              </a:rPr>
              <a:t>Lonfat</a:t>
            </a:r>
            <a:r>
              <a:rPr lang="en-US" sz="1400" dirty="0">
                <a:latin typeface="Arial Narrow" panose="020B0606020202030204" pitchFamily="34" charset="0"/>
              </a:rPr>
              <a:t>, M., R. Rogers, T. </a:t>
            </a:r>
            <a:r>
              <a:rPr lang="en-US" sz="1400" dirty="0" err="1">
                <a:latin typeface="Arial Narrow" panose="020B0606020202030204" pitchFamily="34" charset="0"/>
              </a:rPr>
              <a:t>Marchok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and F</a:t>
            </a:r>
            <a:r>
              <a:rPr lang="en-US" sz="1400" dirty="0">
                <a:latin typeface="Arial Narrow" panose="020B0606020202030204" pitchFamily="34" charset="0"/>
              </a:rPr>
              <a:t>. </a:t>
            </a:r>
            <a:r>
              <a:rPr lang="en-US" sz="1400" dirty="0" smtClean="0">
                <a:latin typeface="Arial Narrow" panose="020B0606020202030204" pitchFamily="34" charset="0"/>
              </a:rPr>
              <a:t>D. Marks</a:t>
            </a:r>
            <a:r>
              <a:rPr lang="en-US" sz="1400" dirty="0">
                <a:latin typeface="Arial Narrow" panose="020B0606020202030204" pitchFamily="34" charset="0"/>
              </a:rPr>
              <a:t>, 2007: A parametric model for predicting hurricane rainfall. </a:t>
            </a:r>
            <a:r>
              <a:rPr lang="en-US" sz="1400" i="1" dirty="0">
                <a:latin typeface="Arial Narrow" panose="020B0606020202030204" pitchFamily="34" charset="0"/>
              </a:rPr>
              <a:t>Mon. </a:t>
            </a:r>
            <a:r>
              <a:rPr lang="en-US" sz="1400" i="1" dirty="0" err="1">
                <a:latin typeface="Arial Narrow" panose="020B0606020202030204" pitchFamily="34" charset="0"/>
              </a:rPr>
              <a:t>Wea</a:t>
            </a:r>
            <a:r>
              <a:rPr lang="en-US" sz="1400" i="1" dirty="0">
                <a:latin typeface="Arial Narrow" panose="020B0606020202030204" pitchFamily="34" charset="0"/>
              </a:rPr>
              <a:t>. Rev.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135,</a:t>
            </a:r>
            <a:r>
              <a:rPr lang="en-US" sz="1400" dirty="0">
                <a:latin typeface="Arial Narrow" panose="020B0606020202030204" pitchFamily="34" charset="0"/>
              </a:rPr>
              <a:t> 3086-3097.</a:t>
            </a:r>
          </a:p>
          <a:p>
            <a:pPr marL="119063" indent="-119063"/>
            <a:r>
              <a:rPr lang="en-US" sz="1400" dirty="0" smtClean="0">
                <a:latin typeface="Arial Narrow" panose="020B0606020202030204" pitchFamily="34" charset="0"/>
              </a:rPr>
              <a:t>Matyas</a:t>
            </a:r>
            <a:r>
              <a:rPr lang="en-US" sz="1400" dirty="0">
                <a:latin typeface="Arial Narrow" panose="020B0606020202030204" pitchFamily="34" charset="0"/>
              </a:rPr>
              <a:t>, C. J., 2009: A spatial analysis of radar reflectivity regions within </a:t>
            </a:r>
            <a:r>
              <a:rPr lang="en-US" sz="1400" dirty="0" smtClean="0">
                <a:latin typeface="Arial Narrow" panose="020B0606020202030204" pitchFamily="34" charset="0"/>
              </a:rPr>
              <a:t>H. </a:t>
            </a:r>
            <a:r>
              <a:rPr lang="en-US" sz="1400" dirty="0">
                <a:latin typeface="Arial Narrow" panose="020B0606020202030204" pitchFamily="34" charset="0"/>
              </a:rPr>
              <a:t>Charley (2004). </a:t>
            </a:r>
            <a:r>
              <a:rPr lang="en-US" sz="1400" i="1" dirty="0">
                <a:latin typeface="Arial Narrow" panose="020B0606020202030204" pitchFamily="34" charset="0"/>
              </a:rPr>
              <a:t>J. Appl. </a:t>
            </a:r>
            <a:r>
              <a:rPr lang="en-US" sz="1400" i="1" dirty="0" err="1">
                <a:latin typeface="Arial Narrow" panose="020B0606020202030204" pitchFamily="34" charset="0"/>
              </a:rPr>
              <a:t>Meteorol</a:t>
            </a:r>
            <a:r>
              <a:rPr lang="en-US" sz="1400" i="1" dirty="0">
                <a:latin typeface="Arial Narrow" panose="020B0606020202030204" pitchFamily="34" charset="0"/>
              </a:rPr>
              <a:t>. </a:t>
            </a:r>
            <a:r>
              <a:rPr lang="en-US" sz="1400" i="1" dirty="0" err="1">
                <a:latin typeface="Arial Narrow" panose="020B0606020202030204" pitchFamily="34" charset="0"/>
              </a:rPr>
              <a:t>Climatol</a:t>
            </a:r>
            <a:r>
              <a:rPr lang="en-US" sz="1400" i="1" dirty="0">
                <a:latin typeface="Arial Narrow" panose="020B0606020202030204" pitchFamily="34" charset="0"/>
              </a:rPr>
              <a:t>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48,</a:t>
            </a:r>
            <a:r>
              <a:rPr lang="en-US" sz="1400" dirty="0">
                <a:latin typeface="Arial Narrow" panose="020B0606020202030204" pitchFamily="34" charset="0"/>
              </a:rPr>
              <a:t> 130-142.</a:t>
            </a:r>
          </a:p>
          <a:p>
            <a:pPr marL="119063" indent="-119063"/>
            <a:r>
              <a:rPr lang="en-US" sz="1400" dirty="0" smtClean="0">
                <a:latin typeface="Arial Narrow" panose="020B0606020202030204" pitchFamily="34" charset="0"/>
              </a:rPr>
              <a:t>Matyas, C. J., </a:t>
            </a:r>
            <a:r>
              <a:rPr lang="en-US" sz="1400" dirty="0">
                <a:latin typeface="Arial Narrow" panose="020B0606020202030204" pitchFamily="34" charset="0"/>
              </a:rPr>
              <a:t>2010: A geospatial analysis of convective rainfall regions within tropical cyclones after landfall. </a:t>
            </a:r>
            <a:r>
              <a:rPr lang="en-US" sz="1400" i="1" dirty="0">
                <a:latin typeface="Arial Narrow" panose="020B0606020202030204" pitchFamily="34" charset="0"/>
              </a:rPr>
              <a:t>International Journal of Applied Geospatial Research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1,</a:t>
            </a:r>
            <a:r>
              <a:rPr lang="en-US" sz="1400" dirty="0">
                <a:latin typeface="Arial Narrow" panose="020B0606020202030204" pitchFamily="34" charset="0"/>
              </a:rPr>
              <a:t> 69-89.</a:t>
            </a:r>
          </a:p>
          <a:p>
            <a:pPr marL="119063" indent="-119063"/>
            <a:r>
              <a:rPr lang="en-US" sz="1400" dirty="0">
                <a:latin typeface="Arial Narrow" panose="020B0606020202030204" pitchFamily="34" charset="0"/>
              </a:rPr>
              <a:t>Matyas, C. J., and M. </a:t>
            </a:r>
            <a:r>
              <a:rPr lang="en-US" sz="1400" dirty="0" err="1">
                <a:latin typeface="Arial Narrow" panose="020B0606020202030204" pitchFamily="34" charset="0"/>
              </a:rPr>
              <a:t>Cartaya</a:t>
            </a:r>
            <a:r>
              <a:rPr lang="en-US" sz="1400" dirty="0">
                <a:latin typeface="Arial Narrow" panose="020B0606020202030204" pitchFamily="34" charset="0"/>
              </a:rPr>
              <a:t>, 2009: Comparing the rainfall patterns produced by Hurricanes Frances (2004) and Jeanne (2004) over Florida. </a:t>
            </a:r>
            <a:r>
              <a:rPr lang="en-US" sz="1400" i="1" dirty="0">
                <a:latin typeface="Arial Narrow" panose="020B0606020202030204" pitchFamily="34" charset="0"/>
              </a:rPr>
              <a:t>Southeastern Geographer </a:t>
            </a:r>
            <a:r>
              <a:rPr lang="en-US" sz="1400" b="1" dirty="0">
                <a:latin typeface="Arial Narrow" panose="020B0606020202030204" pitchFamily="34" charset="0"/>
              </a:rPr>
              <a:t>49,</a:t>
            </a:r>
            <a:r>
              <a:rPr lang="en-US" sz="1400" dirty="0">
                <a:latin typeface="Arial Narrow" panose="020B0606020202030204" pitchFamily="34" charset="0"/>
              </a:rPr>
              <a:t> 132-156.</a:t>
            </a:r>
          </a:p>
          <a:p>
            <a:pPr marL="119063" indent="-119063"/>
            <a:r>
              <a:rPr lang="en-US" sz="1400" dirty="0">
                <a:latin typeface="Arial Narrow" panose="020B0606020202030204" pitchFamily="34" charset="0"/>
              </a:rPr>
              <a:t>Parrish, J. R., R. W. </a:t>
            </a:r>
            <a:r>
              <a:rPr lang="en-US" sz="1400" dirty="0" err="1">
                <a:latin typeface="Arial Narrow" panose="020B0606020202030204" pitchFamily="34" charset="0"/>
              </a:rPr>
              <a:t>Burpee</a:t>
            </a:r>
            <a:r>
              <a:rPr lang="en-US" sz="1400" dirty="0">
                <a:latin typeface="Arial Narrow" panose="020B0606020202030204" pitchFamily="34" charset="0"/>
              </a:rPr>
              <a:t>, F. D. Marks, and R. Grebe, 1982: Rainfall patterns observed by digitized radar during the landfall of Hurricane Frederic (1979). </a:t>
            </a:r>
            <a:r>
              <a:rPr lang="en-US" sz="1400" i="1" dirty="0">
                <a:latin typeface="Arial Narrow" panose="020B0606020202030204" pitchFamily="34" charset="0"/>
              </a:rPr>
              <a:t>Mon. </a:t>
            </a:r>
            <a:r>
              <a:rPr lang="en-US" sz="1400" i="1" dirty="0" err="1">
                <a:latin typeface="Arial Narrow" panose="020B0606020202030204" pitchFamily="34" charset="0"/>
              </a:rPr>
              <a:t>Wea</a:t>
            </a:r>
            <a:r>
              <a:rPr lang="en-US" sz="1400" i="1" dirty="0">
                <a:latin typeface="Arial Narrow" panose="020B0606020202030204" pitchFamily="34" charset="0"/>
              </a:rPr>
              <a:t>. Rev.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110,</a:t>
            </a:r>
            <a:r>
              <a:rPr lang="en-US" sz="1400" dirty="0">
                <a:latin typeface="Arial Narrow" panose="020B0606020202030204" pitchFamily="34" charset="0"/>
              </a:rPr>
              <a:t> 1933-1944.</a:t>
            </a:r>
          </a:p>
          <a:p>
            <a:pPr marL="119063" indent="-119063"/>
            <a:r>
              <a:rPr lang="en-US" sz="1400" dirty="0">
                <a:latin typeface="Arial Narrow" panose="020B0606020202030204" pitchFamily="34" charset="0"/>
              </a:rPr>
              <a:t>Rogers, R. F., S. S. Chen, J. </a:t>
            </a:r>
            <a:r>
              <a:rPr lang="en-US" sz="1400" dirty="0" err="1">
                <a:latin typeface="Arial Narrow" panose="020B0606020202030204" pitchFamily="34" charset="0"/>
              </a:rPr>
              <a:t>Tenerelli</a:t>
            </a:r>
            <a:r>
              <a:rPr lang="en-US" sz="1400" dirty="0">
                <a:latin typeface="Arial Narrow" panose="020B0606020202030204" pitchFamily="34" charset="0"/>
              </a:rPr>
              <a:t>, and H. E. Willoughby, 2003: A numerical study of the impact of vertical shear on the distribution of rainfall in Hurricane Bonnie (1998). </a:t>
            </a:r>
            <a:r>
              <a:rPr lang="en-US" sz="1400" i="1" dirty="0">
                <a:latin typeface="Arial Narrow" panose="020B0606020202030204" pitchFamily="34" charset="0"/>
              </a:rPr>
              <a:t>Mon. </a:t>
            </a:r>
            <a:r>
              <a:rPr lang="en-US" sz="1400" i="1" dirty="0" err="1">
                <a:latin typeface="Arial Narrow" panose="020B0606020202030204" pitchFamily="34" charset="0"/>
              </a:rPr>
              <a:t>Wea</a:t>
            </a:r>
            <a:r>
              <a:rPr lang="en-US" sz="1400" i="1" dirty="0">
                <a:latin typeface="Arial Narrow" panose="020B0606020202030204" pitchFamily="34" charset="0"/>
              </a:rPr>
              <a:t>. Rev.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131,</a:t>
            </a:r>
            <a:r>
              <a:rPr lang="en-US" sz="1400" dirty="0">
                <a:latin typeface="Arial Narrow" panose="020B0606020202030204" pitchFamily="34" charset="0"/>
              </a:rPr>
              <a:t> 1577-1599.</a:t>
            </a:r>
          </a:p>
          <a:p>
            <a:pPr marL="119063" indent="-119063"/>
            <a:r>
              <a:rPr lang="en-US" sz="1400" dirty="0" smtClean="0">
                <a:latin typeface="Arial Narrow" panose="020B0606020202030204" pitchFamily="34" charset="0"/>
              </a:rPr>
              <a:t>Willoughby</a:t>
            </a:r>
            <a:r>
              <a:rPr lang="en-US" sz="1400" dirty="0">
                <a:latin typeface="Arial Narrow" panose="020B0606020202030204" pitchFamily="34" charset="0"/>
              </a:rPr>
              <a:t>, H</a:t>
            </a:r>
            <a:r>
              <a:rPr lang="en-US" sz="1400" dirty="0" smtClean="0">
                <a:latin typeface="Arial Narrow" panose="020B0606020202030204" pitchFamily="34" charset="0"/>
              </a:rPr>
              <a:t>., </a:t>
            </a:r>
            <a:r>
              <a:rPr lang="en-US" sz="1400" dirty="0">
                <a:latin typeface="Arial Narrow" panose="020B0606020202030204" pitchFamily="34" charset="0"/>
              </a:rPr>
              <a:t>F</a:t>
            </a:r>
            <a:r>
              <a:rPr lang="en-US" sz="1400" dirty="0" smtClean="0">
                <a:latin typeface="Arial Narrow" panose="020B0606020202030204" pitchFamily="34" charset="0"/>
              </a:rPr>
              <a:t>. </a:t>
            </a:r>
            <a:r>
              <a:rPr lang="en-US" sz="1400" dirty="0">
                <a:latin typeface="Arial Narrow" panose="020B0606020202030204" pitchFamily="34" charset="0"/>
              </a:rPr>
              <a:t>Marks, </a:t>
            </a:r>
            <a:r>
              <a:rPr lang="en-US" sz="1400" dirty="0" smtClean="0">
                <a:latin typeface="Arial Narrow" panose="020B0606020202030204" pitchFamily="34" charset="0"/>
              </a:rPr>
              <a:t>R. </a:t>
            </a:r>
            <a:r>
              <a:rPr lang="en-US" sz="1400" dirty="0">
                <a:latin typeface="Arial Narrow" panose="020B0606020202030204" pitchFamily="34" charset="0"/>
              </a:rPr>
              <a:t>Feinberg, 1984: Stationary and moving convective bands in hurricanes. </a:t>
            </a:r>
            <a:r>
              <a:rPr lang="en-US" sz="1400" i="1" dirty="0">
                <a:latin typeface="Arial Narrow" panose="020B0606020202030204" pitchFamily="34" charset="0"/>
              </a:rPr>
              <a:t>J. </a:t>
            </a:r>
            <a:r>
              <a:rPr lang="en-US" sz="1400" i="1" dirty="0" smtClean="0">
                <a:latin typeface="Arial Narrow" panose="020B0606020202030204" pitchFamily="34" charset="0"/>
              </a:rPr>
              <a:t>Atmos. Sci</a:t>
            </a:r>
            <a:r>
              <a:rPr lang="en-US" sz="1400" i="1" dirty="0">
                <a:latin typeface="Arial Narrow" panose="020B0606020202030204" pitchFamily="34" charset="0"/>
              </a:rPr>
              <a:t>.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b="1" dirty="0">
                <a:latin typeface="Arial Narrow" panose="020B0606020202030204" pitchFamily="34" charset="0"/>
              </a:rPr>
              <a:t>41,</a:t>
            </a:r>
            <a:r>
              <a:rPr lang="en-US" sz="1400" dirty="0">
                <a:latin typeface="Arial Narrow" panose="020B0606020202030204" pitchFamily="34" charset="0"/>
              </a:rPr>
              <a:t> 3189 - 3211.</a:t>
            </a:r>
          </a:p>
          <a:p>
            <a:pPr marL="119063" indent="-119063"/>
            <a:r>
              <a:rPr lang="en-US" sz="1400" dirty="0">
                <a:latin typeface="Arial Narrow" panose="020B0606020202030204" pitchFamily="34" charset="0"/>
              </a:rPr>
              <a:t>Zick, S. E., and C. J. Matyas, 2015: Tropical cyclones in the North American Regional Reanalysis: An assessment of spatial biases in location, intensity, and structure. </a:t>
            </a:r>
            <a:r>
              <a:rPr lang="en-US" sz="1400" i="1" dirty="0">
                <a:latin typeface="Arial Narrow" panose="020B0606020202030204" pitchFamily="34" charset="0"/>
              </a:rPr>
              <a:t>Journal of Geophysical Research: </a:t>
            </a:r>
            <a:r>
              <a:rPr lang="en-US" sz="1400" i="1" dirty="0" smtClean="0">
                <a:latin typeface="Arial Narrow" panose="020B0606020202030204" pitchFamily="34" charset="0"/>
              </a:rPr>
              <a:t>Atmospheres</a:t>
            </a:r>
            <a:r>
              <a:rPr lang="en-US" sz="1400" dirty="0" smtClean="0">
                <a:latin typeface="Arial Narrow" panose="020B0606020202030204" pitchFamily="34" charset="0"/>
              </a:rPr>
              <a:t>, </a:t>
            </a:r>
            <a:r>
              <a:rPr lang="en-US" sz="1400" dirty="0">
                <a:latin typeface="Arial Narrow" panose="020B0606020202030204" pitchFamily="34" charset="0"/>
              </a:rPr>
              <a:t>DOI: </a:t>
            </a:r>
            <a:r>
              <a:rPr lang="en-US" sz="1400" dirty="0" smtClean="0">
                <a:latin typeface="Arial Narrow" panose="020B0606020202030204" pitchFamily="34" charset="0"/>
              </a:rPr>
              <a:t>10.1002/2014JD022417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Early Work on Spatial Patterns of TC Rain Fields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66771"/>
            <a:ext cx="3258127" cy="33200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400" y="4990529"/>
            <a:ext cx="3973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Stationary Band Complex schematic</a:t>
            </a:r>
          </a:p>
          <a:p>
            <a:pPr algn="ctr"/>
            <a:r>
              <a:rPr lang="en-US" dirty="0" smtClean="0"/>
              <a:t>Willoughby, Marks, and Feinberg  (1984) </a:t>
            </a:r>
            <a:r>
              <a:rPr lang="en-US" i="1" dirty="0" smtClean="0"/>
              <a:t>J. Atmos. Sci.</a:t>
            </a:r>
            <a:endParaRPr lang="en-US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/>
          <a:stretch/>
        </p:blipFill>
        <p:spPr bwMode="auto">
          <a:xfrm>
            <a:off x="836771" y="1367908"/>
            <a:ext cx="3061492" cy="33189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4991667"/>
            <a:ext cx="3973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41 dB</a:t>
            </a:r>
            <a:r>
              <a:rPr lang="en-US" i="1" dirty="0" smtClean="0"/>
              <a:t>Z</a:t>
            </a:r>
            <a:r>
              <a:rPr lang="en-US" dirty="0" smtClean="0"/>
              <a:t> regions of H. Frederic (1979)</a:t>
            </a:r>
          </a:p>
          <a:p>
            <a:pPr algn="ctr"/>
            <a:r>
              <a:rPr lang="en-US" dirty="0" smtClean="0"/>
              <a:t>Parrish, </a:t>
            </a:r>
            <a:r>
              <a:rPr lang="en-US" dirty="0" err="1" smtClean="0"/>
              <a:t>Burpee</a:t>
            </a:r>
            <a:r>
              <a:rPr lang="en-US" dirty="0" smtClean="0"/>
              <a:t>, Marks, Grebe (1982)</a:t>
            </a:r>
          </a:p>
          <a:p>
            <a:pPr algn="ctr"/>
            <a:r>
              <a:rPr lang="en-US" i="1" dirty="0" smtClean="0"/>
              <a:t>Mon. </a:t>
            </a:r>
            <a:r>
              <a:rPr lang="en-US" i="1" dirty="0" err="1" smtClean="0"/>
              <a:t>Wea</a:t>
            </a:r>
            <a:r>
              <a:rPr lang="en-US" i="1" dirty="0" smtClean="0"/>
              <a:t>. Rev.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Geographic Information System for TC Rain Field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257800"/>
            <a:ext cx="32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dB</a:t>
            </a:r>
            <a:r>
              <a:rPr lang="en-US" i="1" dirty="0" smtClean="0"/>
              <a:t>Z</a:t>
            </a:r>
            <a:r>
              <a:rPr lang="en-US" dirty="0" smtClean="0"/>
              <a:t> regions Ivan (2004)</a:t>
            </a:r>
          </a:p>
          <a:p>
            <a:pPr algn="ctr"/>
            <a:r>
              <a:rPr lang="en-US" dirty="0" smtClean="0"/>
              <a:t>Matyas (2010) </a:t>
            </a:r>
          </a:p>
          <a:p>
            <a:pPr algn="ctr"/>
            <a:r>
              <a:rPr lang="en-US" i="1" dirty="0"/>
              <a:t>International Journal of Applied Geospatial 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416034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30, 35, and 40 dB</a:t>
            </a:r>
            <a:r>
              <a:rPr lang="en-US" i="1" dirty="0" smtClean="0"/>
              <a:t>Z</a:t>
            </a:r>
            <a:r>
              <a:rPr lang="en-US" dirty="0" smtClean="0"/>
              <a:t> regions </a:t>
            </a:r>
          </a:p>
          <a:p>
            <a:pPr algn="ctr"/>
            <a:r>
              <a:rPr lang="en-US" dirty="0" smtClean="0"/>
              <a:t>Hurricane Charley (2004) over Florida</a:t>
            </a:r>
          </a:p>
          <a:p>
            <a:pPr algn="ctr"/>
            <a:r>
              <a:rPr lang="en-US" dirty="0" smtClean="0"/>
              <a:t>Matyas (2009, </a:t>
            </a:r>
            <a:r>
              <a:rPr lang="en-US" i="1" dirty="0" smtClean="0"/>
              <a:t>JAMC</a:t>
            </a:r>
            <a:r>
              <a:rPr lang="en-US" dirty="0" smtClean="0"/>
              <a:t>)</a:t>
            </a:r>
          </a:p>
        </p:txBody>
      </p:sp>
      <p:pic>
        <p:nvPicPr>
          <p:cNvPr id="10" name="Picture 4" descr="ivansel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46" y="1752600"/>
            <a:ext cx="3033346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ad.ufl.edu\clas\home\m\matyas\Documents\journals\ams\charley04\resubmittedFigs\Figure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80" y="1752600"/>
            <a:ext cx="2554919" cy="35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156801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Construct a 3D mosaic of interpolated Level II radar reflectivity returns*</a:t>
            </a:r>
          </a:p>
          <a:p>
            <a:r>
              <a:rPr lang="en-US" dirty="0" smtClean="0"/>
              <a:t>Calculate metrics relating to the spatial dimensions of TC rain fields </a:t>
            </a:r>
          </a:p>
          <a:p>
            <a:r>
              <a:rPr lang="en-US" dirty="0" smtClean="0"/>
              <a:t>Use metrics to compare TCs and relate patterns to environmental </a:t>
            </a:r>
            <a:r>
              <a:rPr lang="en-US" dirty="0" err="1" smtClean="0"/>
              <a:t>forcings</a:t>
            </a:r>
            <a:endParaRPr lang="en-US" dirty="0" smtClean="0"/>
          </a:p>
          <a:p>
            <a:r>
              <a:rPr lang="en-US" dirty="0" smtClean="0"/>
              <a:t>Use metrics to compare observational and model-derived TCs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	*Tang and Matyas to be submitted to </a:t>
            </a:r>
            <a:r>
              <a:rPr lang="en-US" sz="2400" i="1" dirty="0" smtClean="0"/>
              <a:t>JTECH </a:t>
            </a:r>
            <a:r>
              <a:rPr lang="en-US" sz="2400" dirty="0" smtClean="0"/>
              <a:t>March 2015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Data and Analytical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181600" cy="48768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Level II reflectivity data: NCDC</a:t>
            </a:r>
          </a:p>
          <a:p>
            <a:pPr>
              <a:spcAft>
                <a:spcPts val="1200"/>
              </a:spcAft>
            </a:pPr>
            <a:r>
              <a:rPr lang="en-US" dirty="0"/>
              <a:t>T</a:t>
            </a:r>
            <a:r>
              <a:rPr lang="en-US" dirty="0" smtClean="0"/>
              <a:t>ool to preview and order data from ArcGIS </a:t>
            </a:r>
            <a:r>
              <a:rPr lang="en-US" sz="2300" dirty="0" smtClean="0">
                <a:hlinkClick r:id="rId3"/>
              </a:rPr>
              <a:t>http://hurricane.geog.ufl.edu/products/</a:t>
            </a:r>
            <a:endParaRPr lang="en-US" sz="23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WDSSII (Univ. of Oklahoma) – QC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3.5 km altitude slice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Extended Best Track dataset (Kimball and </a:t>
            </a:r>
            <a:r>
              <a:rPr lang="en-US" dirty="0" err="1" smtClean="0"/>
              <a:t>Mulekar</a:t>
            </a:r>
            <a:r>
              <a:rPr lang="en-US" dirty="0" smtClean="0"/>
              <a:t> 2004)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SHIPS dataset (</a:t>
            </a:r>
            <a:r>
              <a:rPr lang="en-US" dirty="0" err="1" smtClean="0"/>
              <a:t>DeMaria</a:t>
            </a:r>
            <a:r>
              <a:rPr lang="en-US" dirty="0" smtClean="0"/>
              <a:t> and Kaplan 1994)</a:t>
            </a:r>
          </a:p>
        </p:txBody>
      </p:sp>
      <p:pic>
        <p:nvPicPr>
          <p:cNvPr id="4" name="Picture 2" descr="\\ad.ufl.edu\clas\home\m\matyas\Documents\conferences\aag new\aag2014\tracksta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1" t="21610" b="16606"/>
          <a:stretch/>
        </p:blipFill>
        <p:spPr bwMode="auto">
          <a:xfrm>
            <a:off x="6096000" y="1600199"/>
            <a:ext cx="2450491" cy="334700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ad.ufl.edu\clas\home\m\matyas\Documents\conferences\aag new\aag2014\trackstation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t="79087" r="70515" b="2420"/>
          <a:stretch/>
        </p:blipFill>
        <p:spPr bwMode="auto">
          <a:xfrm>
            <a:off x="6553200" y="5169673"/>
            <a:ext cx="1600200" cy="104993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14658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.ufl.edu\clas\home\m\matyas\Documents\conferences\aag new\aag2014\j042615r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9" y="457200"/>
            <a:ext cx="2905161" cy="28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d.ufl.edu\clas\home\m\matyas\Documents\conferences\aag new\aag2014\j042515c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74" y="457200"/>
            <a:ext cx="2905161" cy="28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38600" y="1904027"/>
            <a:ext cx="1066800" cy="5334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35814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Hurricane Jeanne (2004)</a:t>
            </a:r>
          </a:p>
          <a:p>
            <a:r>
              <a:rPr lang="en-US" sz="2800" dirty="0" smtClean="0"/>
              <a:t>Use storm size to subdivide</a:t>
            </a:r>
          </a:p>
          <a:p>
            <a:r>
              <a:rPr lang="en-US" sz="2800" dirty="0" smtClean="0"/>
              <a:t>		      Inner region: Eye Diameter</a:t>
            </a:r>
            <a:endParaRPr lang="en-US" sz="2800" baseline="-25000" dirty="0" smtClean="0"/>
          </a:p>
          <a:p>
            <a:r>
              <a:rPr lang="en-US" sz="2800" dirty="0" smtClean="0"/>
              <a:t>Middle region: ½ ROCI      Outer region: ROCI + 100 km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71600" y="5852615"/>
            <a:ext cx="7090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At landfall - Eye </a:t>
            </a:r>
            <a:r>
              <a:rPr lang="en-US" sz="2800" dirty="0"/>
              <a:t>Diameter: 74 km; ROCI: </a:t>
            </a:r>
            <a:r>
              <a:rPr lang="en-US" sz="2800" dirty="0" smtClean="0"/>
              <a:t>370 </a:t>
            </a:r>
            <a:r>
              <a:rPr lang="en-US" sz="2800" dirty="0"/>
              <a:t>km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3742" y="6193272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Delimitations to Establishing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Gap must be at least 10° wide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Reflectivity-filled regions between gaps must be at least 10° wide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Gap must last at least 30 minutes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30 minute smoothing window applied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04800" y="1524000"/>
            <a:ext cx="84582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Storm Motion and 200-850 hPa Vertical </a:t>
            </a:r>
            <a:r>
              <a:rPr lang="en-US" sz="3200" dirty="0"/>
              <a:t>W</a:t>
            </a:r>
            <a:r>
              <a:rPr lang="en-US" sz="3200" dirty="0" smtClean="0"/>
              <a:t>ind </a:t>
            </a:r>
            <a:r>
              <a:rPr lang="en-US" sz="3200" dirty="0"/>
              <a:t>S</a:t>
            </a:r>
            <a:r>
              <a:rPr lang="en-US" sz="3200" dirty="0" smtClean="0"/>
              <a:t>hear</a:t>
            </a:r>
            <a:endParaRPr lang="en-US" sz="3200" dirty="0"/>
          </a:p>
        </p:txBody>
      </p:sp>
      <p:pic>
        <p:nvPicPr>
          <p:cNvPr id="3074" name="Picture 2" descr="\\ad.ufl.edu\clas\home\m\matyas\Documents\conferences\IHC\IHC2015\shearmotionexce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9932"/>
            <a:ext cx="6300789" cy="45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22639" r="68027" b="14667"/>
          <a:stretch/>
        </p:blipFill>
        <p:spPr bwMode="auto">
          <a:xfrm>
            <a:off x="6516158" y="1447800"/>
            <a:ext cx="262784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2407" y="5574268"/>
            <a:ext cx="262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Chen et al. (2006,)  Fig. 14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32407" y="4191000"/>
            <a:ext cx="1313921" cy="1383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64862" y="1447800"/>
            <a:ext cx="1313921" cy="1383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926437" y="2831068"/>
            <a:ext cx="1217563" cy="13832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.ufl.edu\clas\home\m\matyas\Documents\conferences\IHC\IHC2015\09271500b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46" y="1848215"/>
            <a:ext cx="2540754" cy="29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.ufl.edu\clas\home\m\matyas\Documents\conferences\IHC\IHC2015\09281500b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540754" cy="29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31" y="457200"/>
            <a:ext cx="6309869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32 dB</a:t>
            </a:r>
            <a:r>
              <a:rPr lang="en-US" i="1" dirty="0" smtClean="0"/>
              <a:t>Z</a:t>
            </a:r>
            <a:r>
              <a:rPr lang="en-US" dirty="0" smtClean="0"/>
              <a:t> Contour Intersections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260" y="2895600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9/26 1500 UTC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11255" y="3307470"/>
            <a:ext cx="2571750" cy="2985595"/>
            <a:chOff x="211255" y="3307470"/>
            <a:chExt cx="2571750" cy="2985595"/>
          </a:xfrm>
        </p:grpSpPr>
        <p:pic>
          <p:nvPicPr>
            <p:cNvPr id="3" name="Picture 2" descr="\\ad.ufl.edu\clas\home\m\matyas\Documents\conferences\IHC\IHC2015\09261500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55" y="3307470"/>
              <a:ext cx="2571750" cy="298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18761926">
              <a:off x="1121462" y="5578917"/>
              <a:ext cx="470443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2692671">
              <a:off x="491483" y="4613219"/>
              <a:ext cx="327260" cy="23331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33800" y="4953000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9/27 1500 UTC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148796">
            <a:off x="3387305" y="2396670"/>
            <a:ext cx="656494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761414">
            <a:off x="4605512" y="3924300"/>
            <a:ext cx="319154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3669268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9/28 1500 UTC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9580420">
            <a:off x="7019249" y="2983908"/>
            <a:ext cx="112530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7984382">
            <a:off x="5999583" y="1879726"/>
            <a:ext cx="776531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295423"/>
            <a:ext cx="1496885" cy="667092"/>
            <a:chOff x="6400800" y="4655889"/>
            <a:chExt cx="1496885" cy="667092"/>
          </a:xfrm>
        </p:grpSpPr>
        <p:sp>
          <p:nvSpPr>
            <p:cNvPr id="19" name="Right Arrow 18"/>
            <p:cNvSpPr/>
            <p:nvPr/>
          </p:nvSpPr>
          <p:spPr>
            <a:xfrm rot="10800000">
              <a:off x="6771062" y="4655889"/>
              <a:ext cx="776531" cy="2286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4953649"/>
              <a:ext cx="1496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Storm Motion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1758" y="1962868"/>
            <a:ext cx="1995931" cy="654364"/>
            <a:chOff x="6344816" y="5506168"/>
            <a:chExt cx="1995931" cy="654364"/>
          </a:xfrm>
        </p:grpSpPr>
        <p:sp>
          <p:nvSpPr>
            <p:cNvPr id="21" name="Right Arrow 20"/>
            <p:cNvSpPr/>
            <p:nvPr/>
          </p:nvSpPr>
          <p:spPr>
            <a:xfrm>
              <a:off x="6738172" y="5506168"/>
              <a:ext cx="1125302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44816" y="5791200"/>
              <a:ext cx="1995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200-850 hPa Shear </a:t>
              </a:r>
              <a:endParaRPr 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1326041" y="4655889"/>
            <a:ext cx="502759" cy="4495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19911" y="3056382"/>
            <a:ext cx="502759" cy="4495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1453" y="4267200"/>
            <a:ext cx="1288347" cy="1295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27116" y="2617232"/>
            <a:ext cx="1288347" cy="1295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3200" y="1600200"/>
            <a:ext cx="1288347" cy="1295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59252" y="2030741"/>
            <a:ext cx="432148" cy="44951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0587" r="74649" b="12421"/>
          <a:stretch/>
        </p:blipFill>
        <p:spPr bwMode="auto">
          <a:xfrm>
            <a:off x="7044583" y="4187171"/>
            <a:ext cx="1759444" cy="21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5611928" y="4979079"/>
            <a:ext cx="204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Rogers et al. (2003) </a:t>
            </a:r>
          </a:p>
          <a:p>
            <a:pPr algn="ctr"/>
            <a:r>
              <a:rPr lang="en-US" dirty="0" smtClean="0"/>
              <a:t>Fig. 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50228" y="6143841"/>
            <a:ext cx="2133600" cy="365125"/>
          </a:xfrm>
        </p:spPr>
        <p:txBody>
          <a:bodyPr/>
          <a:lstStyle/>
          <a:p>
            <a:fld id="{83D791C1-C127-4139-9E26-D64414B237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23419</TotalTime>
  <Words>1255</Words>
  <Application>Microsoft Office PowerPoint</Application>
  <PresentationFormat>On-screen Show (4:3)</PresentationFormat>
  <Paragraphs>141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Measuring gaps in tropical cyclone rainbands using Level II radar reflectivity data</vt:lpstr>
      <vt:lpstr>Early Work on Spatial Patterns of TC Rain Fields</vt:lpstr>
      <vt:lpstr>Using a Geographic Information System for TC Rain Field Analysis</vt:lpstr>
      <vt:lpstr>Broad Research Goals</vt:lpstr>
      <vt:lpstr>Data and Analytical Tools</vt:lpstr>
      <vt:lpstr>PowerPoint Presentation</vt:lpstr>
      <vt:lpstr>Delimitations to Establishing Gaps</vt:lpstr>
      <vt:lpstr>Storm Motion and 200-850 hPa Vertical Wind Shear</vt:lpstr>
      <vt:lpstr>32 dBZ Contour Intersections</vt:lpstr>
      <vt:lpstr>32 dBZ Outer Region (222 – 545 km)</vt:lpstr>
      <vt:lpstr>32 dBZ Middle Region (74-222 km)</vt:lpstr>
      <vt:lpstr>Findings</vt:lpstr>
      <vt:lpstr>Future Work</vt:lpstr>
      <vt:lpstr>Future Work</vt:lpstr>
      <vt:lpstr>References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the degree of closure of tropical cyclone outer rainbands and inner core</dc:title>
  <dc:creator>Cori</dc:creator>
  <cp:lastModifiedBy>Erin McNamara</cp:lastModifiedBy>
  <cp:revision>127</cp:revision>
  <dcterms:created xsi:type="dcterms:W3CDTF">2014-03-28T19:33:01Z</dcterms:created>
  <dcterms:modified xsi:type="dcterms:W3CDTF">2016-12-07T19:23:25Z</dcterms:modified>
</cp:coreProperties>
</file>