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04" y="-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DA85-D7B3-0F47-BB96-72A8B9C90017}" type="datetimeFigureOut">
              <a:rPr lang="en-US" smtClean="0"/>
              <a:t>2/22/15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1220-4D93-084E-BBD1-3D5AED0EB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28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DA85-D7B3-0F47-BB96-72A8B9C90017}" type="datetimeFigureOut">
              <a:rPr lang="en-US" smtClean="0"/>
              <a:t>2/22/15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1220-4D93-084E-BBD1-3D5AED0EB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88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DA85-D7B3-0F47-BB96-72A8B9C90017}" type="datetimeFigureOut">
              <a:rPr lang="en-US" smtClean="0"/>
              <a:t>2/22/15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1220-4D93-084E-BBD1-3D5AED0EB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47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DA85-D7B3-0F47-BB96-72A8B9C90017}" type="datetimeFigureOut">
              <a:rPr lang="en-US" smtClean="0"/>
              <a:t>2/22/15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1220-4D93-084E-BBD1-3D5AED0EB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41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DA85-D7B3-0F47-BB96-72A8B9C90017}" type="datetimeFigureOut">
              <a:rPr lang="en-US" smtClean="0"/>
              <a:t>2/22/15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1220-4D93-084E-BBD1-3D5AED0EB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70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DA85-D7B3-0F47-BB96-72A8B9C90017}" type="datetimeFigureOut">
              <a:rPr lang="en-US" smtClean="0"/>
              <a:t>2/22/15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1220-4D93-084E-BBD1-3D5AED0EB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14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DA85-D7B3-0F47-BB96-72A8B9C90017}" type="datetimeFigureOut">
              <a:rPr lang="en-US" smtClean="0"/>
              <a:t>2/22/15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1220-4D93-084E-BBD1-3D5AED0EB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21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DA85-D7B3-0F47-BB96-72A8B9C90017}" type="datetimeFigureOut">
              <a:rPr lang="en-US" smtClean="0"/>
              <a:t>2/22/15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1220-4D93-084E-BBD1-3D5AED0EB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009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DA85-D7B3-0F47-BB96-72A8B9C90017}" type="datetimeFigureOut">
              <a:rPr lang="en-US" smtClean="0"/>
              <a:t>2/22/15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1220-4D93-084E-BBD1-3D5AED0EB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99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DA85-D7B3-0F47-BB96-72A8B9C90017}" type="datetimeFigureOut">
              <a:rPr lang="en-US" smtClean="0"/>
              <a:t>2/22/15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1220-4D93-084E-BBD1-3D5AED0EB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75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2DA85-D7B3-0F47-BB96-72A8B9C90017}" type="datetimeFigureOut">
              <a:rPr lang="en-US" smtClean="0"/>
              <a:t>2/22/15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B1220-4D93-084E-BBD1-3D5AED0EB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68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2DA85-D7B3-0F47-BB96-72A8B9C90017}" type="datetimeFigureOut">
              <a:rPr lang="en-US" smtClean="0"/>
              <a:t>2/22/15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B1220-4D93-084E-BBD1-3D5AED0EB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887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289039" y="1120754"/>
            <a:ext cx="5596759" cy="11561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750" b="1" dirty="0" smtClean="0">
                <a:solidFill>
                  <a:schemeClr val="tx1"/>
                </a:solidFill>
              </a:rPr>
              <a:t>BACKGROUND:</a:t>
            </a:r>
          </a:p>
          <a:p>
            <a:pPr marL="114300" indent="-114300"/>
            <a:r>
              <a:rPr lang="en-US" sz="3750" dirty="0" smtClean="0">
                <a:solidFill>
                  <a:schemeClr val="tx1"/>
                </a:solidFill>
              </a:rPr>
              <a:t>PMEL </a:t>
            </a:r>
            <a:r>
              <a:rPr lang="en-US" sz="3750" dirty="0" err="1" smtClean="0">
                <a:solidFill>
                  <a:schemeClr val="tx1"/>
                </a:solidFill>
              </a:rPr>
              <a:t>Kuroshio</a:t>
            </a:r>
            <a:r>
              <a:rPr lang="en-US" sz="3750" dirty="0" smtClean="0">
                <a:solidFill>
                  <a:schemeClr val="tx1"/>
                </a:solidFill>
              </a:rPr>
              <a:t> Extension Observatory (KEO) moored buoy deployed off the coast of Japan since 2004.</a:t>
            </a:r>
          </a:p>
          <a:p>
            <a:pPr marL="114300" indent="-114300"/>
            <a:r>
              <a:rPr lang="en-US" sz="3750" dirty="0" smtClean="0">
                <a:solidFill>
                  <a:schemeClr val="tx1"/>
                </a:solidFill>
              </a:rPr>
              <a:t>Routinely in the path of mature tropical cyclones.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89039" y="2469182"/>
            <a:ext cx="5596759" cy="10987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R="0" lvl="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dirty="0" smtClean="0">
                <a:solidFill>
                  <a:schemeClr val="tx1"/>
                </a:solidFill>
              </a:rPr>
              <a:t>SANDY SUPPLEMENTAL SUPPORT:</a:t>
            </a:r>
          </a:p>
          <a:p>
            <a:pPr marL="114300" indent="-1143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Systems modernized and made more robust for 2014.  </a:t>
            </a:r>
          </a:p>
          <a:p>
            <a:pPr marL="114300" indent="-1143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Data transmissions to shore increased to once per hour, allowing researchers to monitor in near real-time.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89039" y="3717124"/>
            <a:ext cx="5596759" cy="30399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indent="0">
              <a:lnSpc>
                <a:spcPct val="80000"/>
              </a:lnSpc>
              <a:spcBef>
                <a:spcPct val="20000"/>
              </a:spcBef>
              <a:buFont typeface="Arial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IMPACTS:</a:t>
            </a:r>
          </a:p>
          <a:p>
            <a:pPr marL="114300" lvl="0" indent="-114300">
              <a:lnSpc>
                <a:spcPct val="8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dirty="0" smtClean="0">
                <a:solidFill>
                  <a:schemeClr val="tx1"/>
                </a:solidFill>
              </a:rPr>
              <a:t>KEO struck by TC </a:t>
            </a:r>
            <a:r>
              <a:rPr lang="en-US" dirty="0" err="1" smtClean="0">
                <a:solidFill>
                  <a:schemeClr val="tx1"/>
                </a:solidFill>
              </a:rPr>
              <a:t>Fengshen</a:t>
            </a:r>
            <a:r>
              <a:rPr lang="en-US" dirty="0" smtClean="0">
                <a:solidFill>
                  <a:schemeClr val="tx1"/>
                </a:solidFill>
              </a:rPr>
              <a:t> on 9 Sep 2014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&amp; by TC </a:t>
            </a:r>
            <a:r>
              <a:rPr lang="en-US" dirty="0" err="1" smtClean="0"/>
              <a:t>Kammuri</a:t>
            </a:r>
            <a:r>
              <a:rPr lang="en-US" dirty="0" smtClean="0"/>
              <a:t> on 28 Sep 2014; </a:t>
            </a:r>
            <a:r>
              <a:rPr lang="en-US" dirty="0" smtClean="0">
                <a:solidFill>
                  <a:schemeClr val="tx1"/>
                </a:solidFill>
              </a:rPr>
              <a:t>complete hourly data set returned to shore for both storms.</a:t>
            </a:r>
          </a:p>
          <a:p>
            <a:pPr marL="114300" lvl="1" indent="-1143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PMEL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&amp; UW/JISAO in collaboration with NCEP/EMC will investigate value of high resolution time series for improved forecasts. </a:t>
            </a:r>
          </a:p>
          <a:p>
            <a:pPr marL="114300" lvl="1" indent="-11430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ince KEO is in western Pacific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real-time forecasting exercises are not liable to </a:t>
            </a:r>
            <a:r>
              <a:rPr lang="en-US" dirty="0" smtClean="0">
                <a:solidFill>
                  <a:schemeClr val="tx1"/>
                </a:solidFill>
              </a:rPr>
              <a:t>interfere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with operations during hurricanes in the Atlantic. Lessons learned will be able to be applied to hurricane forecasts impacting east coast of U.S.</a:t>
            </a:r>
          </a:p>
          <a:p>
            <a:pPr marL="0" lvl="1">
              <a:lnSpc>
                <a:spcPct val="80000"/>
              </a:lnSpc>
              <a:spcBef>
                <a:spcPct val="20000"/>
              </a:spcBef>
            </a:pPr>
            <a:endParaRPr lang="en-US" sz="1200" b="1" dirty="0" smtClean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l="7170" t="8585" r="21237" b="4929"/>
          <a:stretch>
            <a:fillRect/>
          </a:stretch>
        </p:blipFill>
        <p:spPr>
          <a:xfrm>
            <a:off x="5999841" y="1120754"/>
            <a:ext cx="2864074" cy="2603130"/>
          </a:xfrm>
          <a:prstGeom prst="rect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" name="Picture 6" descr="Slide.png"/>
          <p:cNvPicPr>
            <a:picLocks noChangeAspect="1"/>
          </p:cNvPicPr>
          <p:nvPr/>
        </p:nvPicPr>
        <p:blipFill>
          <a:blip r:embed="rId3"/>
          <a:srcRect l="8932" r="27185"/>
          <a:stretch>
            <a:fillRect/>
          </a:stretch>
        </p:blipFill>
        <p:spPr>
          <a:xfrm>
            <a:off x="5999841" y="3836005"/>
            <a:ext cx="2864074" cy="2743200"/>
          </a:xfrm>
          <a:prstGeom prst="rect">
            <a:avLst/>
          </a:prstGeom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8" name="TextBox 7"/>
          <p:cNvSpPr txBox="1"/>
          <p:nvPr/>
        </p:nvSpPr>
        <p:spPr>
          <a:xfrm>
            <a:off x="458264" y="-42464"/>
            <a:ext cx="821770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cap="all" dirty="0" err="1"/>
              <a:t>Kuroshio</a:t>
            </a:r>
            <a:r>
              <a:rPr lang="en-US" b="1" cap="all" dirty="0"/>
              <a:t> Extension Observatory (KEO) MEASUREMENTS of the </a:t>
            </a:r>
            <a:endParaRPr lang="en-US" b="1" cap="all" dirty="0" smtClean="0"/>
          </a:p>
          <a:p>
            <a:r>
              <a:rPr lang="en-US" b="1" cap="all" dirty="0" smtClean="0"/>
              <a:t>Upper</a:t>
            </a:r>
            <a:r>
              <a:rPr lang="en-US" b="1" cap="all" dirty="0"/>
              <a:t>-Ocean Response to TROPICAL CYCLONES in the Western North </a:t>
            </a:r>
            <a:r>
              <a:rPr lang="en-US" b="1" cap="all" dirty="0" smtClean="0"/>
              <a:t>Pacific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Nick Bond (UW/JISAO), Meghan Cronin (NOAA/PMEL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), Hyun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-</a:t>
            </a: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Sook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 Kim (NOAA/EMC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)</a:t>
            </a: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and Jennifer Keene (UW/JISAO)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006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212</Words>
  <Application>Microsoft Macintosh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NOAA/PMEL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Ronnholm</dc:creator>
  <cp:lastModifiedBy>bond</cp:lastModifiedBy>
  <cp:revision>23</cp:revision>
  <dcterms:created xsi:type="dcterms:W3CDTF">2014-11-06T00:39:41Z</dcterms:created>
  <dcterms:modified xsi:type="dcterms:W3CDTF">2015-02-23T00:24:24Z</dcterms:modified>
</cp:coreProperties>
</file>