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5" r:id="rId2"/>
    <p:sldId id="27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05" autoAdjust="0"/>
  </p:normalViewPr>
  <p:slideViewPr>
    <p:cSldViewPr>
      <p:cViewPr varScale="1">
        <p:scale>
          <a:sx n="111" d="100"/>
          <a:sy n="111" d="100"/>
        </p:scale>
        <p:origin x="-16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312B6-B8CB-49BB-B9CB-20B8B440399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B443F-3071-4D65-9CDD-D54B3109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B443F-3071-4D65-9CDD-D54B31093E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B443F-3071-4D65-9CDD-D54B31093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6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9700" y="3019425"/>
            <a:ext cx="6553200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43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ttp://fcmp.ce.ufl.edu/photo_gallery/Charley/pictures_T1/P8130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9"/>
          <a:stretch/>
        </p:blipFill>
        <p:spPr bwMode="auto">
          <a:xfrm>
            <a:off x="5734226" y="1981200"/>
            <a:ext cx="1490933" cy="1935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tmo.ttu.edu/TTUHRT/WEMITE/images/show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7642" r="12981" b="1828"/>
          <a:stretch/>
        </p:blipFill>
        <p:spPr bwMode="auto">
          <a:xfrm>
            <a:off x="5502506" y="5058897"/>
            <a:ext cx="2041294" cy="13336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295400" y="3810000"/>
            <a:ext cx="2171999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National Mesonet Program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wf logo BDBD.png"/>
          <p:cNvPicPr>
            <a:picLocks noChangeAspect="1"/>
          </p:cNvPicPr>
          <p:nvPr/>
        </p:nvPicPr>
        <p:blipFill>
          <a:blip r:embed="rId5" cstate="print"/>
          <a:srcRect l="14141" t="40523" r="33333" b="41176"/>
          <a:stretch>
            <a:fillRect/>
          </a:stretch>
        </p:blipFill>
        <p:spPr>
          <a:xfrm>
            <a:off x="6629400" y="304800"/>
            <a:ext cx="1676400" cy="4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8" t="541" r="34260" b="6493"/>
          <a:stretch/>
        </p:blipFill>
        <p:spPr>
          <a:xfrm>
            <a:off x="381000" y="2209800"/>
            <a:ext cx="886829" cy="4037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21221" r="14358" b="12055"/>
          <a:stretch/>
        </p:blipFill>
        <p:spPr>
          <a:xfrm>
            <a:off x="3429000" y="4787464"/>
            <a:ext cx="1809799" cy="1384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0" y="4983583"/>
            <a:ext cx="1638300" cy="14089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99" y="2583139"/>
            <a:ext cx="1555019" cy="189945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334000" y="3962400"/>
            <a:ext cx="2276972" cy="1029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WeatherFlow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StormPrint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24028"/>
            <a:ext cx="5501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On the Continued Need for Public-Private Partnerships in the Observation of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Land-Falling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Tropical Cyclones</a:t>
            </a:r>
          </a:p>
        </p:txBody>
      </p:sp>
      <p:pic>
        <p:nvPicPr>
          <p:cNvPr id="23" name="Picture 4" descr="C:\Users\bell\AppData\Local\Temp\jak-pic_cropped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5"/>
          <a:stretch/>
        </p:blipFill>
        <p:spPr bwMode="auto">
          <a:xfrm>
            <a:off x="7774088" y="2209800"/>
            <a:ext cx="9127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57200" y="1676400"/>
            <a:ext cx="82296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t="10584" r="-2534" b="-3542"/>
          <a:stretch/>
        </p:blipFill>
        <p:spPr>
          <a:xfrm>
            <a:off x="1562250" y="2026247"/>
            <a:ext cx="1818117" cy="18599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24600" y="83820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Poster Session – P10</a:t>
            </a:r>
          </a:p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Presented by Marty Bell</a:t>
            </a:r>
          </a:p>
        </p:txBody>
      </p:sp>
    </p:spTree>
    <p:extLst>
      <p:ext uri="{BB962C8B-B14F-4D97-AF65-F5344CB8AC3E}">
        <p14:creationId xmlns:p14="http://schemas.microsoft.com/office/powerpoint/2010/main" val="3271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170" y="152400"/>
            <a:ext cx="6279429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Hurricane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Arthur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6780" r="12626" b="4420"/>
          <a:stretch/>
        </p:blipFill>
        <p:spPr>
          <a:xfrm>
            <a:off x="1738271" y="2291958"/>
            <a:ext cx="4826247" cy="294496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Isosceles Triangle 9"/>
          <p:cNvSpPr/>
          <p:nvPr/>
        </p:nvSpPr>
        <p:spPr>
          <a:xfrm>
            <a:off x="3259523" y="4870041"/>
            <a:ext cx="128923" cy="118988"/>
          </a:xfrm>
          <a:prstGeom prst="triangle">
            <a:avLst/>
          </a:prstGeom>
          <a:solidFill>
            <a:srgbClr val="0000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Isosceles Triangle 10"/>
          <p:cNvSpPr/>
          <p:nvPr/>
        </p:nvSpPr>
        <p:spPr>
          <a:xfrm>
            <a:off x="4827111" y="3859541"/>
            <a:ext cx="128923" cy="118988"/>
          </a:xfrm>
          <a:prstGeom prst="triangle">
            <a:avLst/>
          </a:prstGeom>
          <a:solidFill>
            <a:srgbClr val="0000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Isosceles Triangle 11"/>
          <p:cNvSpPr/>
          <p:nvPr/>
        </p:nvSpPr>
        <p:spPr>
          <a:xfrm>
            <a:off x="5354523" y="4195774"/>
            <a:ext cx="128923" cy="118988"/>
          </a:xfrm>
          <a:prstGeom prst="triangle">
            <a:avLst/>
          </a:prstGeom>
          <a:solidFill>
            <a:srgbClr val="0000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Isosceles Triangle 12"/>
          <p:cNvSpPr/>
          <p:nvPr/>
        </p:nvSpPr>
        <p:spPr>
          <a:xfrm>
            <a:off x="4731395" y="2262211"/>
            <a:ext cx="128923" cy="118988"/>
          </a:xfrm>
          <a:prstGeom prst="triangle">
            <a:avLst/>
          </a:prstGeom>
          <a:solidFill>
            <a:srgbClr val="0000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Isosceles Triangle 13"/>
          <p:cNvSpPr/>
          <p:nvPr/>
        </p:nvSpPr>
        <p:spPr>
          <a:xfrm>
            <a:off x="4924780" y="3779314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Isosceles Triangle 14"/>
          <p:cNvSpPr/>
          <p:nvPr/>
        </p:nvSpPr>
        <p:spPr>
          <a:xfrm>
            <a:off x="2829779" y="4721306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Isosceles Triangle 15"/>
          <p:cNvSpPr/>
          <p:nvPr/>
        </p:nvSpPr>
        <p:spPr>
          <a:xfrm>
            <a:off x="4105143" y="4003676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Isosceles Triangle 16"/>
          <p:cNvSpPr/>
          <p:nvPr/>
        </p:nvSpPr>
        <p:spPr>
          <a:xfrm>
            <a:off x="4957987" y="3820779"/>
            <a:ext cx="128923" cy="118988"/>
          </a:xfrm>
          <a:prstGeom prst="triangle">
            <a:avLst/>
          </a:prstGeom>
          <a:solidFill>
            <a:srgbClr val="0000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Isosceles Triangle 17"/>
          <p:cNvSpPr/>
          <p:nvPr/>
        </p:nvSpPr>
        <p:spPr>
          <a:xfrm>
            <a:off x="5085934" y="3749567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Isosceles Triangle 18"/>
          <p:cNvSpPr/>
          <p:nvPr/>
        </p:nvSpPr>
        <p:spPr>
          <a:xfrm>
            <a:off x="5107421" y="3828892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Isosceles Triangle 19"/>
          <p:cNvSpPr/>
          <p:nvPr/>
        </p:nvSpPr>
        <p:spPr>
          <a:xfrm>
            <a:off x="4763626" y="3848724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Isosceles Triangle 20"/>
          <p:cNvSpPr/>
          <p:nvPr/>
        </p:nvSpPr>
        <p:spPr>
          <a:xfrm>
            <a:off x="5139652" y="3531421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Isosceles Triangle 21"/>
          <p:cNvSpPr/>
          <p:nvPr/>
        </p:nvSpPr>
        <p:spPr>
          <a:xfrm>
            <a:off x="5193370" y="3581000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Isosceles Triangle 22"/>
          <p:cNvSpPr/>
          <p:nvPr/>
        </p:nvSpPr>
        <p:spPr>
          <a:xfrm>
            <a:off x="5247088" y="3253782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Isosceles Triangle 23"/>
          <p:cNvSpPr/>
          <p:nvPr/>
        </p:nvSpPr>
        <p:spPr>
          <a:xfrm>
            <a:off x="5253226" y="3190037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Isosceles Triangle 24"/>
          <p:cNvSpPr/>
          <p:nvPr/>
        </p:nvSpPr>
        <p:spPr>
          <a:xfrm>
            <a:off x="5161139" y="3233950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Isosceles Triangle 25"/>
          <p:cNvSpPr/>
          <p:nvPr/>
        </p:nvSpPr>
        <p:spPr>
          <a:xfrm>
            <a:off x="4677677" y="3402517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Isosceles Triangle 26"/>
          <p:cNvSpPr/>
          <p:nvPr/>
        </p:nvSpPr>
        <p:spPr>
          <a:xfrm>
            <a:off x="4623959" y="3055468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Isosceles Triangle 28"/>
          <p:cNvSpPr/>
          <p:nvPr/>
        </p:nvSpPr>
        <p:spPr>
          <a:xfrm>
            <a:off x="4247933" y="2639008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Isosceles Triangle 29"/>
          <p:cNvSpPr/>
          <p:nvPr/>
        </p:nvSpPr>
        <p:spPr>
          <a:xfrm>
            <a:off x="5145790" y="2906732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Isosceles Triangle 30"/>
          <p:cNvSpPr/>
          <p:nvPr/>
        </p:nvSpPr>
        <p:spPr>
          <a:xfrm>
            <a:off x="5053703" y="2950645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Isosceles Triangle 31"/>
          <p:cNvSpPr/>
          <p:nvPr/>
        </p:nvSpPr>
        <p:spPr>
          <a:xfrm>
            <a:off x="4892549" y="2559682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TextBox 32"/>
          <p:cNvSpPr txBox="1"/>
          <p:nvPr/>
        </p:nvSpPr>
        <p:spPr>
          <a:xfrm>
            <a:off x="2623965" y="453290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71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388446" y="484029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77</a:t>
            </a:r>
            <a:endParaRPr lang="en-US" sz="1400" b="1"/>
          </a:p>
        </p:txBody>
      </p:sp>
      <p:sp>
        <p:nvSpPr>
          <p:cNvPr id="35" name="TextBox 34"/>
          <p:cNvSpPr txBox="1"/>
          <p:nvPr/>
        </p:nvSpPr>
        <p:spPr>
          <a:xfrm>
            <a:off x="3920816" y="384330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73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354523" y="43371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55</a:t>
            </a:r>
            <a:endParaRPr lang="en-US" sz="1400" b="1"/>
          </a:p>
        </p:txBody>
      </p:sp>
      <p:sp>
        <p:nvSpPr>
          <p:cNvPr id="37" name="TextBox 36"/>
          <p:cNvSpPr txBox="1"/>
          <p:nvPr/>
        </p:nvSpPr>
        <p:spPr>
          <a:xfrm>
            <a:off x="4484292" y="376939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79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18965" y="394536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64</a:t>
            </a:r>
            <a:endParaRPr lang="en-US" sz="1400" b="1"/>
          </a:p>
        </p:txBody>
      </p:sp>
      <p:sp>
        <p:nvSpPr>
          <p:cNvPr id="39" name="TextBox 38"/>
          <p:cNvSpPr txBox="1"/>
          <p:nvPr/>
        </p:nvSpPr>
        <p:spPr>
          <a:xfrm>
            <a:off x="4914036" y="389830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56</a:t>
            </a:r>
            <a:endParaRPr lang="en-US" sz="1400" b="1"/>
          </a:p>
        </p:txBody>
      </p:sp>
      <p:sp>
        <p:nvSpPr>
          <p:cNvPr id="41" name="TextBox 40"/>
          <p:cNvSpPr txBox="1"/>
          <p:nvPr/>
        </p:nvSpPr>
        <p:spPr>
          <a:xfrm>
            <a:off x="5170196" y="37099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71</a:t>
            </a:r>
            <a:endParaRPr lang="en-US" sz="1400" b="1"/>
          </a:p>
        </p:txBody>
      </p:sp>
      <p:sp>
        <p:nvSpPr>
          <p:cNvPr id="42" name="TextBox 41"/>
          <p:cNvSpPr txBox="1"/>
          <p:nvPr/>
        </p:nvSpPr>
        <p:spPr>
          <a:xfrm>
            <a:off x="5161139" y="389830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62</a:t>
            </a:r>
            <a:endParaRPr lang="en-US" sz="1400" b="1"/>
          </a:p>
        </p:txBody>
      </p:sp>
      <p:sp>
        <p:nvSpPr>
          <p:cNvPr id="43" name="TextBox 42"/>
          <p:cNvSpPr txBox="1"/>
          <p:nvPr/>
        </p:nvSpPr>
        <p:spPr>
          <a:xfrm>
            <a:off x="4892549" y="360083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71</a:t>
            </a:r>
            <a:endParaRPr lang="en-US" sz="1400" b="1"/>
          </a:p>
        </p:txBody>
      </p:sp>
      <p:sp>
        <p:nvSpPr>
          <p:cNvPr id="44" name="TextBox 43"/>
          <p:cNvSpPr txBox="1"/>
          <p:nvPr/>
        </p:nvSpPr>
        <p:spPr>
          <a:xfrm>
            <a:off x="5277632" y="355125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73</a:t>
            </a:r>
            <a:endParaRPr lang="en-US" sz="1400" b="1"/>
          </a:p>
        </p:txBody>
      </p:sp>
      <p:sp>
        <p:nvSpPr>
          <p:cNvPr id="45" name="TextBox 44"/>
          <p:cNvSpPr txBox="1"/>
          <p:nvPr/>
        </p:nvSpPr>
        <p:spPr>
          <a:xfrm>
            <a:off x="4892549" y="342974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64</a:t>
            </a:r>
            <a:endParaRPr lang="en-US" sz="1400" b="1"/>
          </a:p>
        </p:txBody>
      </p:sp>
      <p:sp>
        <p:nvSpPr>
          <p:cNvPr id="46" name="TextBox 45"/>
          <p:cNvSpPr txBox="1"/>
          <p:nvPr/>
        </p:nvSpPr>
        <p:spPr>
          <a:xfrm>
            <a:off x="5322293" y="329092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74</a:t>
            </a:r>
            <a:endParaRPr lang="en-US" sz="1400" b="1"/>
          </a:p>
        </p:txBody>
      </p:sp>
      <p:sp>
        <p:nvSpPr>
          <p:cNvPr id="47" name="TextBox 46"/>
          <p:cNvSpPr txBox="1"/>
          <p:nvPr/>
        </p:nvSpPr>
        <p:spPr>
          <a:xfrm>
            <a:off x="4892549" y="318437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73</a:t>
            </a:r>
            <a:endParaRPr lang="en-US" sz="1400" b="1"/>
          </a:p>
        </p:txBody>
      </p:sp>
      <p:sp>
        <p:nvSpPr>
          <p:cNvPr id="48" name="TextBox 47"/>
          <p:cNvSpPr txBox="1"/>
          <p:nvPr/>
        </p:nvSpPr>
        <p:spPr>
          <a:xfrm>
            <a:off x="5309863" y="305546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83</a:t>
            </a:r>
            <a:endParaRPr lang="en-US" sz="1400" b="1"/>
          </a:p>
        </p:txBody>
      </p:sp>
      <p:sp>
        <p:nvSpPr>
          <p:cNvPr id="49" name="TextBox 48"/>
          <p:cNvSpPr txBox="1"/>
          <p:nvPr/>
        </p:nvSpPr>
        <p:spPr>
          <a:xfrm>
            <a:off x="5214857" y="28075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66</a:t>
            </a:r>
            <a:endParaRPr lang="en-US" sz="1400" b="1"/>
          </a:p>
        </p:txBody>
      </p:sp>
      <p:sp>
        <p:nvSpPr>
          <p:cNvPr id="50" name="TextBox 49"/>
          <p:cNvSpPr txBox="1"/>
          <p:nvPr/>
        </p:nvSpPr>
        <p:spPr>
          <a:xfrm>
            <a:off x="4838831" y="294387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66</a:t>
            </a:r>
            <a:endParaRPr lang="en-US" sz="1400" b="1"/>
          </a:p>
        </p:txBody>
      </p:sp>
      <p:sp>
        <p:nvSpPr>
          <p:cNvPr id="51" name="TextBox 50"/>
          <p:cNvSpPr txBox="1"/>
          <p:nvPr/>
        </p:nvSpPr>
        <p:spPr>
          <a:xfrm>
            <a:off x="4409087" y="330336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85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409087" y="289429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76</a:t>
            </a:r>
            <a:endParaRPr lang="en-US" sz="1400" b="1"/>
          </a:p>
        </p:txBody>
      </p:sp>
      <p:sp>
        <p:nvSpPr>
          <p:cNvPr id="54" name="TextBox 53"/>
          <p:cNvSpPr txBox="1"/>
          <p:nvPr/>
        </p:nvSpPr>
        <p:spPr>
          <a:xfrm>
            <a:off x="4978498" y="247044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63</a:t>
            </a:r>
            <a:endParaRPr lang="en-US" sz="1400" b="1"/>
          </a:p>
        </p:txBody>
      </p:sp>
      <p:sp>
        <p:nvSpPr>
          <p:cNvPr id="55" name="TextBox 54"/>
          <p:cNvSpPr txBox="1"/>
          <p:nvPr/>
        </p:nvSpPr>
        <p:spPr>
          <a:xfrm>
            <a:off x="4817344" y="22225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55</a:t>
            </a:r>
            <a:endParaRPr lang="en-US" sz="1400" b="1"/>
          </a:p>
        </p:txBody>
      </p:sp>
      <p:sp>
        <p:nvSpPr>
          <p:cNvPr id="56" name="TextBox 55"/>
          <p:cNvSpPr txBox="1"/>
          <p:nvPr/>
        </p:nvSpPr>
        <p:spPr>
          <a:xfrm>
            <a:off x="4301651" y="25101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58</a:t>
            </a:r>
            <a:endParaRPr lang="en-US" sz="1400" b="1"/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l="35665" t="14024" r="17757" b="17111"/>
          <a:stretch/>
        </p:blipFill>
        <p:spPr bwMode="auto">
          <a:xfrm>
            <a:off x="457200" y="1195541"/>
            <a:ext cx="1393524" cy="185992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58" name="Straight Arrow Connector 57"/>
          <p:cNvCxnSpPr/>
          <p:nvPr/>
        </p:nvCxnSpPr>
        <p:spPr>
          <a:xfrm>
            <a:off x="2017775" y="2125504"/>
            <a:ext cx="2286237" cy="12165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" descr="Station CLKN7"/>
          <p:cNvPicPr>
            <a:picLocks noChangeAspect="1" noChangeArrowheads="1"/>
          </p:cNvPicPr>
          <p:nvPr/>
        </p:nvPicPr>
        <p:blipFill rotWithShape="1">
          <a:blip r:embed="rId5" cstate="print"/>
          <a:srcRect r="7828"/>
          <a:stretch/>
        </p:blipFill>
        <p:spPr bwMode="auto">
          <a:xfrm>
            <a:off x="457200" y="4399558"/>
            <a:ext cx="1393524" cy="210260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0" name="Text Placeholder 448"/>
          <p:cNvSpPr txBox="1">
            <a:spLocks/>
          </p:cNvSpPr>
          <p:nvPr/>
        </p:nvSpPr>
        <p:spPr>
          <a:xfrm>
            <a:off x="2017775" y="1115340"/>
            <a:ext cx="3316225" cy="1200306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 algn="l" defTabSz="43889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485825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57297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85916" indent="-628619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143093" indent="-457177" algn="l" defTabSz="43889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u="sng" dirty="0" smtClean="0"/>
              <a:t>Pamlico </a:t>
            </a:r>
            <a:r>
              <a:rPr lang="en-US" sz="1600" u="sng" dirty="0" smtClean="0"/>
              <a:t>Sound (WeatherFlow)</a:t>
            </a:r>
            <a:endParaRPr lang="en-US" sz="1600" u="sng" dirty="0"/>
          </a:p>
          <a:p>
            <a:pPr marL="18288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85 mph max sustained</a:t>
            </a:r>
          </a:p>
          <a:p>
            <a:pPr marL="18288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99 mph max gust</a:t>
            </a:r>
            <a:endParaRPr lang="en-US" sz="16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12" y="4624462"/>
            <a:ext cx="2546088" cy="189317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62" name="Straight Arrow Connector 61"/>
          <p:cNvCxnSpPr/>
          <p:nvPr/>
        </p:nvCxnSpPr>
        <p:spPr>
          <a:xfrm flipV="1">
            <a:off x="1967152" y="4929537"/>
            <a:ext cx="1187337" cy="521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448"/>
          <p:cNvSpPr txBox="1">
            <a:spLocks/>
          </p:cNvSpPr>
          <p:nvPr/>
        </p:nvSpPr>
        <p:spPr>
          <a:xfrm>
            <a:off x="1981200" y="5239463"/>
            <a:ext cx="3067287" cy="1200306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 algn="l" defTabSz="43889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485825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57297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85916" indent="-628619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143093" indent="-457177" algn="l" defTabSz="43889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u="sng" dirty="0" smtClean="0"/>
              <a:t>Cape Lookout (CMAN)</a:t>
            </a:r>
          </a:p>
          <a:p>
            <a:pPr marL="18288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77 mph max sustained</a:t>
            </a:r>
          </a:p>
          <a:p>
            <a:pPr marL="18288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101 mph max gust</a:t>
            </a:r>
            <a:endParaRPr lang="en-US" sz="16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/>
          <a:stretch/>
        </p:blipFill>
        <p:spPr>
          <a:xfrm>
            <a:off x="6064512" y="1200470"/>
            <a:ext cx="2622288" cy="161797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5" name="Rounded Rectangle 64"/>
          <p:cNvSpPr/>
          <p:nvPr/>
        </p:nvSpPr>
        <p:spPr>
          <a:xfrm>
            <a:off x="533400" y="3244156"/>
            <a:ext cx="2771296" cy="93947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Isosceles Triangle 65"/>
          <p:cNvSpPr/>
          <p:nvPr/>
        </p:nvSpPr>
        <p:spPr>
          <a:xfrm>
            <a:off x="882649" y="3654132"/>
            <a:ext cx="128923" cy="118988"/>
          </a:xfrm>
          <a:prstGeom prst="triangle">
            <a:avLst/>
          </a:prstGeom>
          <a:solidFill>
            <a:srgbClr val="0000FF"/>
          </a:solidFill>
          <a:ln w="31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67" name="TextBox 66"/>
          <p:cNvSpPr txBox="1"/>
          <p:nvPr/>
        </p:nvSpPr>
        <p:spPr>
          <a:xfrm>
            <a:off x="1090537" y="3573319"/>
            <a:ext cx="1547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Federal Stations</a:t>
            </a:r>
            <a:endParaRPr lang="en-US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95909" y="3852446"/>
            <a:ext cx="145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NMPA Stations</a:t>
            </a:r>
            <a:endParaRPr lang="en-US" sz="1600" b="1" dirty="0"/>
          </a:p>
        </p:txBody>
      </p:sp>
      <p:sp>
        <p:nvSpPr>
          <p:cNvPr id="69" name="Isosceles Triangle 68"/>
          <p:cNvSpPr/>
          <p:nvPr/>
        </p:nvSpPr>
        <p:spPr>
          <a:xfrm>
            <a:off x="881574" y="3936997"/>
            <a:ext cx="128923" cy="118988"/>
          </a:xfrm>
          <a:prstGeom prst="triangle">
            <a:avLst/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70" name="TextBox 69"/>
          <p:cNvSpPr txBox="1"/>
          <p:nvPr/>
        </p:nvSpPr>
        <p:spPr>
          <a:xfrm>
            <a:off x="563564" y="3270058"/>
            <a:ext cx="2626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Top 25 Max Sustained Winds</a:t>
            </a:r>
            <a:endParaRPr lang="en-US" sz="1600" b="1" u="sng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5257832" y="2009458"/>
            <a:ext cx="685768" cy="3717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wf logo BDBD.png"/>
          <p:cNvPicPr>
            <a:picLocks noChangeAspect="1"/>
          </p:cNvPicPr>
          <p:nvPr/>
        </p:nvPicPr>
        <p:blipFill>
          <a:blip r:embed="rId8" cstate="print"/>
          <a:srcRect l="14141" t="40523" r="33333" b="41176"/>
          <a:stretch>
            <a:fillRect/>
          </a:stretch>
        </p:blipFill>
        <p:spPr>
          <a:xfrm>
            <a:off x="6781800" y="304800"/>
            <a:ext cx="1676400" cy="451338"/>
          </a:xfrm>
          <a:prstGeom prst="rect">
            <a:avLst/>
          </a:prstGeom>
        </p:spPr>
      </p:pic>
      <p:cxnSp>
        <p:nvCxnSpPr>
          <p:cNvPr id="79" name="Straight Connector 78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7713</TotalTime>
  <Words>88</Words>
  <Application>Microsoft Office PowerPoint</Application>
  <PresentationFormat>On-screen Show (4:3)</PresentationFormat>
  <Paragraphs>40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National Mesonet Program</vt:lpstr>
      <vt:lpstr>Hurricane Arthur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bell</cp:lastModifiedBy>
  <cp:revision>56</cp:revision>
  <dcterms:created xsi:type="dcterms:W3CDTF">2010-12-16T18:44:49Z</dcterms:created>
  <dcterms:modified xsi:type="dcterms:W3CDTF">2015-02-26T08:14:31Z</dcterms:modified>
</cp:coreProperties>
</file>