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351" r:id="rId2"/>
  </p:sldIdLst>
  <p:sldSz cx="9144000" cy="6858000" type="screen4x3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000099"/>
    <a:srgbClr val="FFFFCC"/>
    <a:srgbClr val="0000FF"/>
    <a:srgbClr val="3366FF"/>
    <a:srgbClr val="3333FF"/>
    <a:srgbClr val="7878DE"/>
    <a:srgbClr val="FFFFDC"/>
    <a:srgbClr val="FFFFF0"/>
    <a:srgbClr val="FFFF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2727" autoAdjust="0"/>
    <p:restoredTop sz="99819" autoAdjust="0"/>
  </p:normalViewPr>
  <p:slideViewPr>
    <p:cSldViewPr snapToGrid="0" showGuides="1">
      <p:cViewPr varScale="1">
        <p:scale>
          <a:sx n="68" d="100"/>
          <a:sy n="68" d="100"/>
        </p:scale>
        <p:origin x="-438" y="-90"/>
      </p:cViewPr>
      <p:guideLst>
        <p:guide orient="horz" pos="2384"/>
        <p:guide pos="2885"/>
      </p:guideLst>
    </p:cSldViewPr>
  </p:slideViewPr>
  <p:outlineViewPr>
    <p:cViewPr varScale="1">
      <p:scale>
        <a:sx n="170" d="200"/>
        <a:sy n="170" d="200"/>
      </p:scale>
      <p:origin x="0" y="202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54"/>
    </p:cViewPr>
  </p:sorterViewPr>
  <p:notesViewPr>
    <p:cSldViewPr snapToGrid="0" showGuides="1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6712" cy="12490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9504599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414" y="8684381"/>
            <a:ext cx="2972098" cy="458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2056" tIns="41028" rIns="82056" bIns="41028"/>
          <a:lstStyle>
            <a:lvl1pPr eaLnBrk="0" hangingPunct="0">
              <a:lnSpc>
                <a:spcPct val="237000"/>
              </a:lnSpc>
              <a:buClr>
                <a:srgbClr val="000000"/>
              </a:buClr>
              <a:buSzPct val="100000"/>
              <a:buFont typeface="Arial" pitchFamily="34" charset="0"/>
              <a:tabLst>
                <a:tab pos="648698" algn="l"/>
                <a:tab pos="1298899" algn="l"/>
                <a:tab pos="1947597" algn="l"/>
                <a:tab pos="2597796" algn="l"/>
              </a:tabLst>
              <a:defRPr b="1">
                <a:solidFill>
                  <a:schemeClr val="bg1"/>
                </a:solidFill>
                <a:latin typeface="Arial" pitchFamily="34" charset="0"/>
              </a:defRPr>
            </a:lvl1pPr>
            <a:lvl2pPr marL="702756" indent="-270291" eaLnBrk="0" hangingPunct="0">
              <a:lnSpc>
                <a:spcPct val="237000"/>
              </a:lnSpc>
              <a:buClr>
                <a:srgbClr val="000000"/>
              </a:buClr>
              <a:buSzPct val="100000"/>
              <a:buFont typeface="Arial" pitchFamily="34" charset="0"/>
              <a:tabLst>
                <a:tab pos="648698" algn="l"/>
                <a:tab pos="1298899" algn="l"/>
                <a:tab pos="1947597" algn="l"/>
                <a:tab pos="2597796" algn="l"/>
              </a:tabLst>
              <a:defRPr b="1">
                <a:solidFill>
                  <a:schemeClr val="bg1"/>
                </a:solidFill>
                <a:latin typeface="Arial" pitchFamily="34" charset="0"/>
              </a:defRPr>
            </a:lvl2pPr>
            <a:lvl3pPr marL="1081164" indent="-216233" eaLnBrk="0" hangingPunct="0">
              <a:lnSpc>
                <a:spcPct val="237000"/>
              </a:lnSpc>
              <a:buClr>
                <a:srgbClr val="000000"/>
              </a:buClr>
              <a:buSzPct val="100000"/>
              <a:buFont typeface="Arial" pitchFamily="34" charset="0"/>
              <a:tabLst>
                <a:tab pos="648698" algn="l"/>
                <a:tab pos="1298899" algn="l"/>
                <a:tab pos="1947597" algn="l"/>
                <a:tab pos="2597796" algn="l"/>
              </a:tabLst>
              <a:defRPr b="1">
                <a:solidFill>
                  <a:schemeClr val="bg1"/>
                </a:solidFill>
                <a:latin typeface="Arial" pitchFamily="34" charset="0"/>
              </a:defRPr>
            </a:lvl3pPr>
            <a:lvl4pPr marL="1513629" indent="-216233" eaLnBrk="0" hangingPunct="0">
              <a:lnSpc>
                <a:spcPct val="237000"/>
              </a:lnSpc>
              <a:buClr>
                <a:srgbClr val="000000"/>
              </a:buClr>
              <a:buSzPct val="100000"/>
              <a:buFont typeface="Arial" pitchFamily="34" charset="0"/>
              <a:tabLst>
                <a:tab pos="648698" algn="l"/>
                <a:tab pos="1298899" algn="l"/>
                <a:tab pos="1947597" algn="l"/>
                <a:tab pos="2597796" algn="l"/>
              </a:tabLst>
              <a:defRPr b="1">
                <a:solidFill>
                  <a:schemeClr val="bg1"/>
                </a:solidFill>
                <a:latin typeface="Arial" pitchFamily="34" charset="0"/>
              </a:defRPr>
            </a:lvl4pPr>
            <a:lvl5pPr marL="1946095" indent="-216233" eaLnBrk="0" hangingPunct="0">
              <a:lnSpc>
                <a:spcPct val="237000"/>
              </a:lnSpc>
              <a:buClr>
                <a:srgbClr val="000000"/>
              </a:buClr>
              <a:buSzPct val="100000"/>
              <a:buFont typeface="Arial" pitchFamily="34" charset="0"/>
              <a:tabLst>
                <a:tab pos="648698" algn="l"/>
                <a:tab pos="1298899" algn="l"/>
                <a:tab pos="1947597" algn="l"/>
                <a:tab pos="2597796" algn="l"/>
              </a:tabLst>
              <a:defRPr b="1">
                <a:solidFill>
                  <a:schemeClr val="bg1"/>
                </a:solidFill>
                <a:latin typeface="Arial" pitchFamily="34" charset="0"/>
              </a:defRPr>
            </a:lvl5pPr>
            <a:lvl6pPr marL="2378560" indent="-216233" defTabSz="432465" eaLnBrk="0" fontAlgn="base" hangingPunct="0">
              <a:lnSpc>
                <a:spcPct val="23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tabLst>
                <a:tab pos="648698" algn="l"/>
                <a:tab pos="1298899" algn="l"/>
                <a:tab pos="1947597" algn="l"/>
                <a:tab pos="2597796" algn="l"/>
              </a:tabLst>
              <a:defRPr b="1">
                <a:solidFill>
                  <a:schemeClr val="bg1"/>
                </a:solidFill>
                <a:latin typeface="Arial" pitchFamily="34" charset="0"/>
              </a:defRPr>
            </a:lvl6pPr>
            <a:lvl7pPr marL="2811026" indent="-216233" defTabSz="432465" eaLnBrk="0" fontAlgn="base" hangingPunct="0">
              <a:lnSpc>
                <a:spcPct val="23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tabLst>
                <a:tab pos="648698" algn="l"/>
                <a:tab pos="1298899" algn="l"/>
                <a:tab pos="1947597" algn="l"/>
                <a:tab pos="2597796" algn="l"/>
              </a:tabLst>
              <a:defRPr b="1">
                <a:solidFill>
                  <a:schemeClr val="bg1"/>
                </a:solidFill>
                <a:latin typeface="Arial" pitchFamily="34" charset="0"/>
              </a:defRPr>
            </a:lvl7pPr>
            <a:lvl8pPr marL="3243491" indent="-216233" defTabSz="432465" eaLnBrk="0" fontAlgn="base" hangingPunct="0">
              <a:lnSpc>
                <a:spcPct val="23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tabLst>
                <a:tab pos="648698" algn="l"/>
                <a:tab pos="1298899" algn="l"/>
                <a:tab pos="1947597" algn="l"/>
                <a:tab pos="2597796" algn="l"/>
              </a:tabLst>
              <a:defRPr b="1">
                <a:solidFill>
                  <a:schemeClr val="bg1"/>
                </a:solidFill>
                <a:latin typeface="Arial" pitchFamily="34" charset="0"/>
              </a:defRPr>
            </a:lvl8pPr>
            <a:lvl9pPr marL="3675957" indent="-216233" defTabSz="432465" eaLnBrk="0" fontAlgn="base" hangingPunct="0">
              <a:lnSpc>
                <a:spcPct val="23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tabLst>
                <a:tab pos="648698" algn="l"/>
                <a:tab pos="1298899" algn="l"/>
                <a:tab pos="1947597" algn="l"/>
                <a:tab pos="2597796" algn="l"/>
              </a:tabLst>
              <a:defRPr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eaLnBrk="1" hangingPunct="1">
              <a:buFont typeface="Times New Roman" pitchFamily="18" charset="0"/>
              <a:buNone/>
            </a:pPr>
            <a:fld id="{5D4DB279-73F0-4E96-A361-0E1502AF8E62}" type="slidenum">
              <a:rPr lang="en-US">
                <a:solidFill>
                  <a:srgbClr val="000000"/>
                </a:solidFill>
                <a:latin typeface="Times New Roman" pitchFamily="18" charset="0"/>
                <a:ea typeface="DejaVu Sans"/>
                <a:cs typeface="DejaVu Sans"/>
              </a:rPr>
              <a:pPr eaLnBrk="1" hangingPunct="1">
                <a:buFont typeface="Times New Roman" pitchFamily="18" charset="0"/>
                <a:buNone/>
              </a:pPr>
              <a:t>1</a:t>
            </a:fld>
            <a:endParaRPr lang="en-US">
              <a:solidFill>
                <a:srgbClr val="000000"/>
              </a:solidFill>
              <a:latin typeface="Times New Roman" pitchFamily="18" charset="0"/>
              <a:ea typeface="DejaVu Sans"/>
              <a:cs typeface="DejaVu Sans"/>
            </a:endParaRPr>
          </a:p>
        </p:txBody>
      </p:sp>
      <p:sp>
        <p:nvSpPr>
          <p:cNvPr id="368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3738"/>
            <a:ext cx="4570412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098" y="4342191"/>
            <a:ext cx="5487293" cy="4115405"/>
          </a:xfrm>
          <a:noFill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835BF-979A-441C-AD1E-AB2D53C912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9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A90C9-7C8F-4772-B03F-98894A477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97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5E9EB-68D7-4342-A7C4-5BACED1D46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84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6425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83095-85B0-4CBC-B5B7-B1BC6D92C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785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9C62C-F143-4627-AC2F-EC2AA01776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400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69AE5-A493-4888-908A-973B4C6787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453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DBCC2-75DE-44B7-8B4F-767CCDAFBE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58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963FC-C12A-4378-9F11-B1BA139C7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664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6E9BC-7EB4-40A1-ABB1-9D52C4F80C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069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45B69-458F-438E-8E08-56FE09788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431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591AB-DFF2-42C6-A38E-02ED2957D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84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9C9BC-B85C-47DB-9F0A-D12B54ABBC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59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100000">
              <a:srgbClr val="7878DE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2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7D4BA7D-3DCB-4A27-92CC-48103CB497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tiff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>
            <a:grpSpLocks noChangeAspect="1"/>
          </p:cNvGrpSpPr>
          <p:nvPr/>
        </p:nvGrpSpPr>
        <p:grpSpPr>
          <a:xfrm>
            <a:off x="4111243" y="4145974"/>
            <a:ext cx="2011680" cy="2486825"/>
            <a:chOff x="5683794" y="3485924"/>
            <a:chExt cx="2545806" cy="3147105"/>
          </a:xfrm>
        </p:grpSpPr>
        <p:sp>
          <p:nvSpPr>
            <p:cNvPr id="12" name="Rectangle 11"/>
            <p:cNvSpPr/>
            <p:nvPr/>
          </p:nvSpPr>
          <p:spPr bwMode="auto">
            <a:xfrm>
              <a:off x="5693395" y="3485924"/>
              <a:ext cx="2536205" cy="3147105"/>
            </a:xfrm>
            <a:prstGeom prst="rect">
              <a:avLst/>
            </a:prstGeom>
            <a:solidFill>
              <a:schemeClr val="bg1"/>
            </a:solidFill>
            <a:ln w="222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382" r="617" b="15200"/>
            <a:stretch/>
          </p:blipFill>
          <p:spPr>
            <a:xfrm>
              <a:off x="5683794" y="5016814"/>
              <a:ext cx="2468880" cy="1510541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3" r="56002" b="15200"/>
            <a:stretch/>
          </p:blipFill>
          <p:spPr>
            <a:xfrm>
              <a:off x="5736938" y="3514952"/>
              <a:ext cx="2011680" cy="1510541"/>
            </a:xfrm>
            <a:prstGeom prst="rect">
              <a:avLst/>
            </a:prstGeom>
          </p:spPr>
        </p:pic>
      </p:grpSp>
      <p:grpSp>
        <p:nvGrpSpPr>
          <p:cNvPr id="17" name="Group 16"/>
          <p:cNvGrpSpPr>
            <a:grpSpLocks noChangeAspect="1"/>
          </p:cNvGrpSpPr>
          <p:nvPr/>
        </p:nvGrpSpPr>
        <p:grpSpPr>
          <a:xfrm>
            <a:off x="162696" y="2732133"/>
            <a:ext cx="3098512" cy="3370625"/>
            <a:chOff x="685800" y="1371600"/>
            <a:chExt cx="4343400" cy="4213277"/>
          </a:xfrm>
        </p:grpSpPr>
        <p:pic>
          <p:nvPicPr>
            <p:cNvPr id="18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800" y="1371600"/>
              <a:ext cx="4343400" cy="411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9" name="Text Box 2"/>
            <p:cNvSpPr txBox="1">
              <a:spLocks noChangeArrowheads="1"/>
            </p:cNvSpPr>
            <p:nvPr/>
          </p:nvSpPr>
          <p:spPr bwMode="auto">
            <a:xfrm>
              <a:off x="742073" y="2236763"/>
              <a:ext cx="21717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>
                  <a:solidFill>
                    <a:schemeClr val="bg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>
                  <a:solidFill>
                    <a:schemeClr val="bg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>
                  <a:solidFill>
                    <a:schemeClr val="bg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>
                  <a:solidFill>
                    <a:schemeClr val="bg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>
                  <a:solidFill>
                    <a:schemeClr val="bg1"/>
                  </a:solidFill>
                  <a:latin typeface="Arial" pitchFamily="34" charset="0"/>
                </a:defRPr>
              </a:lvl5pPr>
              <a:lvl6pPr marL="2514600" indent="-228600" defTabSz="457200" eaLnBrk="0" fontAlgn="base" hangingPunct="0">
                <a:lnSpc>
                  <a:spcPct val="23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itchFamily="34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>
                  <a:solidFill>
                    <a:schemeClr val="bg1"/>
                  </a:solidFill>
                  <a:latin typeface="Arial" pitchFamily="34" charset="0"/>
                </a:defRPr>
              </a:lvl6pPr>
              <a:lvl7pPr marL="2971800" indent="-228600" defTabSz="457200" eaLnBrk="0" fontAlgn="base" hangingPunct="0">
                <a:lnSpc>
                  <a:spcPct val="23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itchFamily="34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>
                  <a:solidFill>
                    <a:schemeClr val="bg1"/>
                  </a:solidFill>
                  <a:latin typeface="Arial" pitchFamily="34" charset="0"/>
                </a:defRPr>
              </a:lvl7pPr>
              <a:lvl8pPr marL="3429000" indent="-228600" defTabSz="457200" eaLnBrk="0" fontAlgn="base" hangingPunct="0">
                <a:lnSpc>
                  <a:spcPct val="23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itchFamily="34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>
                  <a:solidFill>
                    <a:schemeClr val="bg1"/>
                  </a:solidFill>
                  <a:latin typeface="Arial" pitchFamily="34" charset="0"/>
                </a:defRPr>
              </a:lvl8pPr>
              <a:lvl9pPr marL="3886200" indent="-228600" defTabSz="457200" eaLnBrk="0" fontAlgn="base" hangingPunct="0">
                <a:lnSpc>
                  <a:spcPct val="23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itchFamily="34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>
                  <a:solidFill>
                    <a:schemeClr val="bg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en-GB" altLang="en-US" sz="1000" dirty="0">
                <a:ea typeface="DejaVu LGC Sans"/>
                <a:cs typeface="DejaVu LGC Sans"/>
              </a:endParaRPr>
            </a:p>
            <a:p>
              <a:pPr eaLnBrk="1" hangingPunct="1"/>
              <a:r>
                <a:rPr lang="en-GB" altLang="en-US" sz="1000" dirty="0" smtClean="0">
                  <a:latin typeface="Tahoma" pitchFamily="34" charset="0"/>
                  <a:ea typeface="DejaVu LGC Sans"/>
                  <a:cs typeface="DejaVu LGC Sans"/>
                </a:rPr>
                <a:t>18/0815 UTC</a:t>
              </a:r>
              <a:endParaRPr lang="en-GB" altLang="en-US" sz="1000" dirty="0">
                <a:latin typeface="Tahoma" pitchFamily="34" charset="0"/>
                <a:ea typeface="DejaVu LGC Sans"/>
                <a:cs typeface="DejaVu LGC Sans"/>
              </a:endParaRPr>
            </a:p>
          </p:txBody>
        </p:sp>
        <p:sp>
          <p:nvSpPr>
            <p:cNvPr id="20" name="Text Box 3"/>
            <p:cNvSpPr txBox="1">
              <a:spLocks noChangeArrowheads="1"/>
            </p:cNvSpPr>
            <p:nvPr/>
          </p:nvSpPr>
          <p:spPr bwMode="auto">
            <a:xfrm>
              <a:off x="742073" y="3601329"/>
              <a:ext cx="2465363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>
                  <a:solidFill>
                    <a:schemeClr val="bg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>
                  <a:solidFill>
                    <a:schemeClr val="bg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>
                  <a:solidFill>
                    <a:schemeClr val="bg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>
                  <a:solidFill>
                    <a:schemeClr val="bg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>
                  <a:solidFill>
                    <a:schemeClr val="bg1"/>
                  </a:solidFill>
                  <a:latin typeface="Arial" pitchFamily="34" charset="0"/>
                </a:defRPr>
              </a:lvl5pPr>
              <a:lvl6pPr marL="2514600" indent="-228600" defTabSz="457200" eaLnBrk="0" fontAlgn="base" hangingPunct="0">
                <a:lnSpc>
                  <a:spcPct val="23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itchFamily="34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>
                  <a:solidFill>
                    <a:schemeClr val="bg1"/>
                  </a:solidFill>
                  <a:latin typeface="Arial" pitchFamily="34" charset="0"/>
                </a:defRPr>
              </a:lvl6pPr>
              <a:lvl7pPr marL="2971800" indent="-228600" defTabSz="457200" eaLnBrk="0" fontAlgn="base" hangingPunct="0">
                <a:lnSpc>
                  <a:spcPct val="23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itchFamily="34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>
                  <a:solidFill>
                    <a:schemeClr val="bg1"/>
                  </a:solidFill>
                  <a:latin typeface="Arial" pitchFamily="34" charset="0"/>
                </a:defRPr>
              </a:lvl7pPr>
              <a:lvl8pPr marL="3429000" indent="-228600" defTabSz="457200" eaLnBrk="0" fontAlgn="base" hangingPunct="0">
                <a:lnSpc>
                  <a:spcPct val="23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itchFamily="34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>
                  <a:solidFill>
                    <a:schemeClr val="bg1"/>
                  </a:solidFill>
                  <a:latin typeface="Arial" pitchFamily="34" charset="0"/>
                </a:defRPr>
              </a:lvl8pPr>
              <a:lvl9pPr marL="3886200" indent="-228600" defTabSz="457200" eaLnBrk="0" fontAlgn="base" hangingPunct="0">
                <a:lnSpc>
                  <a:spcPct val="23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itchFamily="34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>
                  <a:solidFill>
                    <a:schemeClr val="bg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en-GB" altLang="en-US" sz="1000" dirty="0">
                <a:ea typeface="DejaVu LGC Sans"/>
                <a:cs typeface="DejaVu LGC Sans"/>
              </a:endParaRPr>
            </a:p>
            <a:p>
              <a:pPr eaLnBrk="1" hangingPunct="1"/>
              <a:r>
                <a:rPr lang="en-GB" altLang="en-US" sz="1000" dirty="0" smtClean="0">
                  <a:latin typeface="Tahoma" pitchFamily="34" charset="0"/>
                  <a:ea typeface="DejaVu LGC Sans"/>
                  <a:cs typeface="DejaVu LGC Sans"/>
                </a:rPr>
                <a:t>19/1415 UTC</a:t>
              </a:r>
              <a:endParaRPr lang="en-GB" altLang="en-US" sz="1000" dirty="0">
                <a:latin typeface="Tahoma" pitchFamily="34" charset="0"/>
                <a:ea typeface="DejaVu LGC Sans"/>
                <a:cs typeface="DejaVu LGC Sans"/>
              </a:endParaRPr>
            </a:p>
          </p:txBody>
        </p:sp>
        <p:sp>
          <p:nvSpPr>
            <p:cNvPr id="21" name="Text Box 4"/>
            <p:cNvSpPr txBox="1">
              <a:spLocks noChangeArrowheads="1"/>
            </p:cNvSpPr>
            <p:nvPr/>
          </p:nvSpPr>
          <p:spPr bwMode="auto">
            <a:xfrm>
              <a:off x="772598" y="5120642"/>
              <a:ext cx="2056768" cy="4642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>
                  <a:solidFill>
                    <a:schemeClr val="bg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>
                  <a:solidFill>
                    <a:schemeClr val="bg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>
                  <a:solidFill>
                    <a:schemeClr val="bg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>
                  <a:solidFill>
                    <a:schemeClr val="bg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>
                  <a:solidFill>
                    <a:schemeClr val="bg1"/>
                  </a:solidFill>
                  <a:latin typeface="Arial" pitchFamily="34" charset="0"/>
                </a:defRPr>
              </a:lvl5pPr>
              <a:lvl6pPr marL="2514600" indent="-228600" defTabSz="457200" eaLnBrk="0" fontAlgn="base" hangingPunct="0">
                <a:lnSpc>
                  <a:spcPct val="23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itchFamily="34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>
                  <a:solidFill>
                    <a:schemeClr val="bg1"/>
                  </a:solidFill>
                  <a:latin typeface="Arial" pitchFamily="34" charset="0"/>
                </a:defRPr>
              </a:lvl6pPr>
              <a:lvl7pPr marL="2971800" indent="-228600" defTabSz="457200" eaLnBrk="0" fontAlgn="base" hangingPunct="0">
                <a:lnSpc>
                  <a:spcPct val="23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itchFamily="34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>
                  <a:solidFill>
                    <a:schemeClr val="bg1"/>
                  </a:solidFill>
                  <a:latin typeface="Arial" pitchFamily="34" charset="0"/>
                </a:defRPr>
              </a:lvl7pPr>
              <a:lvl8pPr marL="3429000" indent="-228600" defTabSz="457200" eaLnBrk="0" fontAlgn="base" hangingPunct="0">
                <a:lnSpc>
                  <a:spcPct val="23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itchFamily="34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>
                  <a:solidFill>
                    <a:schemeClr val="bg1"/>
                  </a:solidFill>
                  <a:latin typeface="Arial" pitchFamily="34" charset="0"/>
                </a:defRPr>
              </a:lvl8pPr>
              <a:lvl9pPr marL="3886200" indent="-228600" defTabSz="457200" eaLnBrk="0" fontAlgn="base" hangingPunct="0">
                <a:lnSpc>
                  <a:spcPct val="23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itchFamily="34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b="1">
                  <a:solidFill>
                    <a:schemeClr val="bg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altLang="en-US" sz="1000" dirty="0" smtClean="0">
                  <a:solidFill>
                    <a:schemeClr val="tx1"/>
                  </a:solidFill>
                  <a:ea typeface="DejaVu LGC Sans"/>
                  <a:cs typeface="DejaVu LGC Sans"/>
                </a:rPr>
                <a:t>21/</a:t>
              </a:r>
              <a:r>
                <a:rPr lang="en-GB" altLang="en-US" sz="1000" dirty="0" smtClean="0">
                  <a:solidFill>
                    <a:schemeClr val="tx1"/>
                  </a:solidFill>
                  <a:latin typeface="Tahoma" pitchFamily="34" charset="0"/>
                  <a:ea typeface="DejaVu LGC Sans"/>
                  <a:cs typeface="DejaVu LGC Sans"/>
                </a:rPr>
                <a:t>1415 UTC</a:t>
              </a:r>
              <a:endParaRPr lang="en-GB" altLang="en-US" sz="1000" dirty="0">
                <a:solidFill>
                  <a:schemeClr val="tx1"/>
                </a:solidFill>
                <a:latin typeface="Tahoma" pitchFamily="34" charset="0"/>
                <a:ea typeface="DejaVu LGC Sans"/>
                <a:cs typeface="DejaVu LGC Sans"/>
              </a:endParaRPr>
            </a:p>
          </p:txBody>
        </p:sp>
      </p:grpSp>
      <p:cxnSp>
        <p:nvCxnSpPr>
          <p:cNvPr id="23" name="Straight Arrow Connector 22"/>
          <p:cNvCxnSpPr/>
          <p:nvPr/>
        </p:nvCxnSpPr>
        <p:spPr bwMode="auto">
          <a:xfrm>
            <a:off x="3379709" y="3394289"/>
            <a:ext cx="604925" cy="0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" r="8847" b="51600"/>
          <a:stretch/>
        </p:blipFill>
        <p:spPr>
          <a:xfrm>
            <a:off x="7015493" y="1237510"/>
            <a:ext cx="1828800" cy="1508760"/>
          </a:xfrm>
          <a:prstGeom prst="rect">
            <a:avLst/>
          </a:prstGeom>
          <a:ln w="25400">
            <a:solidFill>
              <a:srgbClr val="000099"/>
            </a:solidFill>
          </a:ln>
        </p:spPr>
      </p:pic>
      <p:cxnSp>
        <p:nvCxnSpPr>
          <p:cNvPr id="25" name="Straight Arrow Connector 24"/>
          <p:cNvCxnSpPr/>
          <p:nvPr/>
        </p:nvCxnSpPr>
        <p:spPr bwMode="auto">
          <a:xfrm>
            <a:off x="3407845" y="4950914"/>
            <a:ext cx="604925" cy="0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flipV="1">
            <a:off x="6260116" y="2225500"/>
            <a:ext cx="611954" cy="498722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" name="Group 4"/>
          <p:cNvGrpSpPr/>
          <p:nvPr/>
        </p:nvGrpSpPr>
        <p:grpSpPr>
          <a:xfrm>
            <a:off x="4111243" y="2531768"/>
            <a:ext cx="2011680" cy="1497677"/>
            <a:chOff x="4111243" y="2405156"/>
            <a:chExt cx="2011680" cy="1497677"/>
          </a:xfrm>
        </p:grpSpPr>
        <p:pic>
          <p:nvPicPr>
            <p:cNvPr id="22" name="Picture 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11243" y="2405156"/>
              <a:ext cx="2011680" cy="149767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28" name="TextBox 27"/>
            <p:cNvSpPr txBox="1"/>
            <p:nvPr/>
          </p:nvSpPr>
          <p:spPr>
            <a:xfrm>
              <a:off x="4717294" y="2416445"/>
              <a:ext cx="52290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chemeClr val="tx1"/>
                  </a:solidFill>
                </a:rPr>
                <a:t>Rita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</p:grpSp>
      <p:pic>
        <p:nvPicPr>
          <p:cNvPr id="29" name="Picture 2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7385" y="4574807"/>
            <a:ext cx="1595366" cy="1071562"/>
          </a:xfrm>
          <a:prstGeom prst="rect">
            <a:avLst/>
          </a:prstGeom>
          <a:ln w="25400">
            <a:solidFill>
              <a:srgbClr val="000099"/>
            </a:solidFill>
          </a:ln>
        </p:spPr>
      </p:pic>
      <p:cxnSp>
        <p:nvCxnSpPr>
          <p:cNvPr id="30" name="Straight Arrow Connector 29"/>
          <p:cNvCxnSpPr/>
          <p:nvPr/>
        </p:nvCxnSpPr>
        <p:spPr bwMode="auto">
          <a:xfrm flipV="1">
            <a:off x="6204815" y="4018759"/>
            <a:ext cx="492376" cy="254430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31" name="Content Placeholder 3" descr="C:\Users\Klaus\Desktop\DAV.png"/>
          <p:cNvPicPr>
            <a:picLocks noChangeAspect="1"/>
          </p:cNvPicPr>
          <p:nvPr/>
        </p:nvPicPr>
        <p:blipFill rotWithShape="1">
          <a:blip r:embed="rId8" cstate="print"/>
          <a:srcRect l="2035" t="3332" r="54631" b="48096"/>
          <a:stretch/>
        </p:blipFill>
        <p:spPr bwMode="auto">
          <a:xfrm>
            <a:off x="6917017" y="2940139"/>
            <a:ext cx="2028766" cy="1427958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</p:spPr>
      </p:pic>
      <p:cxnSp>
        <p:nvCxnSpPr>
          <p:cNvPr id="32" name="Straight Arrow Connector 31"/>
          <p:cNvCxnSpPr/>
          <p:nvPr/>
        </p:nvCxnSpPr>
        <p:spPr bwMode="auto">
          <a:xfrm>
            <a:off x="6253482" y="5023787"/>
            <a:ext cx="602977" cy="0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7704039" y="1279518"/>
            <a:ext cx="109998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Intensity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Estimation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594900" y="4902003"/>
            <a:ext cx="104969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Genesis Detection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550695" y="3392508"/>
            <a:ext cx="13464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Surface Wind Field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65" t="12379" r="13332" b="7966"/>
          <a:stretch/>
        </p:blipFill>
        <p:spPr>
          <a:xfrm>
            <a:off x="6926799" y="5803646"/>
            <a:ext cx="1554480" cy="914400"/>
          </a:xfrm>
          <a:prstGeom prst="rect">
            <a:avLst/>
          </a:prstGeom>
          <a:ln w="25400">
            <a:solidFill>
              <a:srgbClr val="000099"/>
            </a:solidFill>
          </a:ln>
        </p:spPr>
      </p:pic>
      <p:cxnSp>
        <p:nvCxnSpPr>
          <p:cNvPr id="38" name="Straight Arrow Connector 37"/>
          <p:cNvCxnSpPr/>
          <p:nvPr/>
        </p:nvCxnSpPr>
        <p:spPr bwMode="auto">
          <a:xfrm>
            <a:off x="6204815" y="5674359"/>
            <a:ext cx="602977" cy="347204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7329268" y="5761442"/>
            <a:ext cx="1233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Disturbance</a:t>
            </a:r>
          </a:p>
          <a:p>
            <a:pPr algn="ctr"/>
            <a:r>
              <a:rPr lang="en-US" sz="1400" b="1" dirty="0" smtClean="0"/>
              <a:t>Tracking</a:t>
            </a:r>
            <a:endParaRPr lang="en-US" sz="1400" b="1" dirty="0"/>
          </a:p>
        </p:txBody>
      </p:sp>
      <p:sp>
        <p:nvSpPr>
          <p:cNvPr id="36" name="Line 28"/>
          <p:cNvSpPr>
            <a:spLocks noChangeShapeType="1"/>
          </p:cNvSpPr>
          <p:nvPr/>
        </p:nvSpPr>
        <p:spPr bwMode="auto">
          <a:xfrm>
            <a:off x="457200" y="912813"/>
            <a:ext cx="8229600" cy="1587"/>
          </a:xfrm>
          <a:prstGeom prst="line">
            <a:avLst/>
          </a:prstGeom>
          <a:noFill/>
          <a:ln w="41400">
            <a:gradFill flip="none" rotWithShape="1">
              <a:gsLst>
                <a:gs pos="0">
                  <a:srgbClr val="000099"/>
                </a:gs>
                <a:gs pos="50000">
                  <a:srgbClr val="0000FF"/>
                </a:gs>
                <a:gs pos="100000">
                  <a:srgbClr val="3366FF"/>
                </a:gs>
              </a:gsLst>
              <a:path path="shape">
                <a:fillToRect l="50000" t="50000" r="50000" b="50000"/>
              </a:path>
              <a:tileRect/>
            </a:gra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Text Box 27"/>
          <p:cNvSpPr txBox="1">
            <a:spLocks noChangeArrowheads="1"/>
          </p:cNvSpPr>
          <p:nvPr/>
        </p:nvSpPr>
        <p:spPr bwMode="auto">
          <a:xfrm>
            <a:off x="0" y="158260"/>
            <a:ext cx="914400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lnSpc>
                <a:spcPct val="237000"/>
              </a:lnSpc>
              <a:buClr>
                <a:srgbClr val="000000"/>
              </a:buClr>
              <a:buSzPct val="100000"/>
              <a:buFont typeface="Arial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>
                <a:solidFill>
                  <a:schemeClr val="bg1"/>
                </a:solidFill>
                <a:latin typeface="Arial" pitchFamily="34" charset="0"/>
              </a:defRPr>
            </a:lvl1pPr>
            <a:lvl2pPr marL="742950" indent="-285750" eaLnBrk="0" hangingPunct="0">
              <a:lnSpc>
                <a:spcPct val="237000"/>
              </a:lnSpc>
              <a:buClr>
                <a:srgbClr val="000000"/>
              </a:buClr>
              <a:buSzPct val="100000"/>
              <a:buFont typeface="Arial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>
                <a:solidFill>
                  <a:schemeClr val="bg1"/>
                </a:solidFill>
                <a:latin typeface="Arial" pitchFamily="34" charset="0"/>
              </a:defRPr>
            </a:lvl2pPr>
            <a:lvl3pPr marL="1143000" indent="-228600" eaLnBrk="0" hangingPunct="0">
              <a:lnSpc>
                <a:spcPct val="237000"/>
              </a:lnSpc>
              <a:buClr>
                <a:srgbClr val="000000"/>
              </a:buClr>
              <a:buSzPct val="100000"/>
              <a:buFont typeface="Arial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>
                <a:solidFill>
                  <a:schemeClr val="bg1"/>
                </a:solidFill>
                <a:latin typeface="Arial" pitchFamily="34" charset="0"/>
              </a:defRPr>
            </a:lvl3pPr>
            <a:lvl4pPr marL="1600200" indent="-228600" eaLnBrk="0" hangingPunct="0">
              <a:lnSpc>
                <a:spcPct val="237000"/>
              </a:lnSpc>
              <a:buClr>
                <a:srgbClr val="000000"/>
              </a:buClr>
              <a:buSzPct val="100000"/>
              <a:buFont typeface="Arial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>
                <a:solidFill>
                  <a:schemeClr val="bg1"/>
                </a:solidFill>
                <a:latin typeface="Arial" pitchFamily="34" charset="0"/>
              </a:defRPr>
            </a:lvl4pPr>
            <a:lvl5pPr marL="2057400" indent="-228600" eaLnBrk="0" hangingPunct="0">
              <a:lnSpc>
                <a:spcPct val="237000"/>
              </a:lnSpc>
              <a:buClr>
                <a:srgbClr val="000000"/>
              </a:buClr>
              <a:buSzPct val="100000"/>
              <a:buFont typeface="Arial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>
                <a:solidFill>
                  <a:schemeClr val="bg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lnSpc>
                <a:spcPct val="23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>
                <a:solidFill>
                  <a:schemeClr val="bg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lnSpc>
                <a:spcPct val="23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>
                <a:solidFill>
                  <a:schemeClr val="bg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lnSpc>
                <a:spcPct val="23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>
                <a:solidFill>
                  <a:schemeClr val="bg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lnSpc>
                <a:spcPct val="23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24000"/>
              </a:lnSpc>
              <a:buClr>
                <a:srgbClr val="FFFFFF"/>
              </a:buClr>
            </a:pPr>
            <a:r>
              <a:rPr lang="en-GB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Deviation Angle Variance (DAV)</a:t>
            </a:r>
            <a:endParaRPr lang="en-GB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12001"/>
          <a:stretch/>
        </p:blipFill>
        <p:spPr>
          <a:xfrm>
            <a:off x="8297452" y="130123"/>
            <a:ext cx="751592" cy="747879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837" y="174406"/>
            <a:ext cx="733182" cy="64008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44" y="-7183"/>
            <a:ext cx="1316847" cy="99622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616" y="1051572"/>
            <a:ext cx="5486400" cy="1173928"/>
          </a:xfrm>
          <a:prstGeom prst="rect">
            <a:avLst/>
          </a:prstGeom>
        </p:spPr>
      </p:pic>
      <p:cxnSp>
        <p:nvCxnSpPr>
          <p:cNvPr id="71" name="Straight Arrow Connector 70"/>
          <p:cNvCxnSpPr/>
          <p:nvPr/>
        </p:nvCxnSpPr>
        <p:spPr bwMode="auto">
          <a:xfrm flipH="1">
            <a:off x="1792992" y="2327113"/>
            <a:ext cx="168598" cy="397109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121778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18010</TotalTime>
  <Words>23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CAWCR_2014</dc:title>
  <dc:creator>Ritchie</dc:creator>
  <cp:lastModifiedBy>ritchie</cp:lastModifiedBy>
  <cp:revision>368</cp:revision>
  <cp:lastPrinted>1601-01-01T00:00:00Z</cp:lastPrinted>
  <dcterms:created xsi:type="dcterms:W3CDTF">2012-04-08T20:23:05Z</dcterms:created>
  <dcterms:modified xsi:type="dcterms:W3CDTF">2015-02-26T02:08:49Z</dcterms:modified>
</cp:coreProperties>
</file>