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7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FB0F"/>
    <a:srgbClr val="800080"/>
    <a:srgbClr val="FF66FF"/>
    <a:srgbClr val="65D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09" autoAdjust="0"/>
    <p:restoredTop sz="94660" autoAdjust="0"/>
  </p:normalViewPr>
  <p:slideViewPr>
    <p:cSldViewPr snapToGrid="0" snapToObjects="1">
      <p:cViewPr>
        <p:scale>
          <a:sx n="77" d="100"/>
          <a:sy n="77" d="100"/>
        </p:scale>
        <p:origin x="-148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B3538-6114-E44D-85CB-FC8EAD6154A3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2A4D2-A3A4-CE47-A15D-9FE0F3A1F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1758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F45E5-BE58-4740-BD69-14A3B6169386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921DC-9B48-C54E-8BD0-12DC917A0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868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543800" y="6355080"/>
            <a:ext cx="1143000" cy="365760"/>
          </a:xfrm>
        </p:spPr>
        <p:txBody>
          <a:bodyPr/>
          <a:lstStyle>
            <a:lvl1pPr algn="r">
              <a:defRPr sz="1400"/>
            </a:lvl1pPr>
          </a:lstStyle>
          <a:p>
            <a:r>
              <a:rPr lang="en-US" dirty="0" smtClean="0"/>
              <a:t>2/23/2015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4038600" y="6353628"/>
            <a:ext cx="3474720" cy="365760"/>
          </a:xfrm>
        </p:spPr>
        <p:txBody>
          <a:bodyPr/>
          <a:lstStyle/>
          <a:p>
            <a:r>
              <a:rPr lang="en-US" dirty="0" smtClean="0"/>
              <a:t>2015 Tropical Cyclone Research Forum</a:t>
            </a:r>
          </a:p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03F12BF-2184-D740-AD07-3386B498046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6436" y="2940148"/>
            <a:ext cx="8180363" cy="2532183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506436" y="5581398"/>
            <a:ext cx="8180364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506437" y="2940147"/>
            <a:ext cx="185990" cy="2532183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506436" y="5581398"/>
            <a:ext cx="207295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80052" cy="10800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452" y="42092"/>
            <a:ext cx="1255009" cy="1249032"/>
          </a:xfrm>
          <a:prstGeom prst="rect">
            <a:avLst/>
          </a:prstGeom>
        </p:spPr>
      </p:pic>
      <p:grpSp>
        <p:nvGrpSpPr>
          <p:cNvPr id="15" name="Group 14"/>
          <p:cNvGrpSpPr/>
          <p:nvPr userDrawn="1"/>
        </p:nvGrpSpPr>
        <p:grpSpPr>
          <a:xfrm>
            <a:off x="5950643" y="112534"/>
            <a:ext cx="3010486" cy="1125416"/>
            <a:chOff x="41278437" y="1419851"/>
            <a:chExt cx="8336416" cy="3166835"/>
          </a:xfrm>
        </p:grpSpPr>
        <p:pic>
          <p:nvPicPr>
            <p:cNvPr id="16" name="Picture 5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78437" y="1419851"/>
              <a:ext cx="3304117" cy="3166835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68"/>
            <a:stretch/>
          </p:blipFill>
          <p:spPr>
            <a:xfrm>
              <a:off x="45003212" y="1764298"/>
              <a:ext cx="4611641" cy="2822388"/>
            </a:xfrm>
            <a:prstGeom prst="rect">
              <a:avLst/>
            </a:prstGeom>
            <a:solidFill>
              <a:schemeClr val="lt1">
                <a:alpha val="0"/>
              </a:schemeClr>
            </a:solidFill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12/15/14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12BF-2184-D740-AD07-3386B49804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12/15/14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12BF-2184-D740-AD07-3386B498046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034" y="152400"/>
            <a:ext cx="5155093" cy="990600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12BF-2184-D740-AD07-3386B498046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492240"/>
            <a:ext cx="4568952" cy="365760"/>
          </a:xfrm>
        </p:spPr>
        <p:txBody>
          <a:bodyPr/>
          <a:lstStyle/>
          <a:p>
            <a:r>
              <a:rPr lang="en-US" dirty="0" smtClean="0"/>
              <a:t>2015 Tropical Cyclone Research Forum</a:t>
            </a:r>
            <a:endParaRPr lang="en-US" dirty="0"/>
          </a:p>
        </p:txBody>
      </p:sp>
      <p:sp>
        <p:nvSpPr>
          <p:cNvPr id="13" name="Date Placeholder 27"/>
          <p:cNvSpPr>
            <a:spLocks noGrp="1"/>
          </p:cNvSpPr>
          <p:nvPr>
            <p:ph type="dt" sz="half" idx="10"/>
          </p:nvPr>
        </p:nvSpPr>
        <p:spPr>
          <a:xfrm>
            <a:off x="7543800" y="6492240"/>
            <a:ext cx="1143000" cy="365760"/>
          </a:xfrm>
        </p:spPr>
        <p:txBody>
          <a:bodyPr/>
          <a:lstStyle>
            <a:lvl1pPr algn="r">
              <a:defRPr sz="1400"/>
            </a:lvl1pPr>
          </a:lstStyle>
          <a:p>
            <a:r>
              <a:rPr lang="en-US" dirty="0" smtClean="0"/>
              <a:t>12/15/14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2948" y="42093"/>
            <a:ext cx="1567069" cy="825964"/>
            <a:chOff x="62948" y="42093"/>
            <a:chExt cx="1567069" cy="825964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48" y="82828"/>
              <a:ext cx="723900" cy="72390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100" y="42093"/>
              <a:ext cx="829917" cy="825964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6891127" y="110196"/>
            <a:ext cx="2068212" cy="790032"/>
            <a:chOff x="41278437" y="1419851"/>
            <a:chExt cx="8336416" cy="3166835"/>
          </a:xfrm>
        </p:grpSpPr>
        <p:pic>
          <p:nvPicPr>
            <p:cNvPr id="18" name="Picture 5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78437" y="1419851"/>
              <a:ext cx="3304117" cy="3166835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68"/>
            <a:stretch/>
          </p:blipFill>
          <p:spPr>
            <a:xfrm>
              <a:off x="45003212" y="1764298"/>
              <a:ext cx="4611641" cy="2822388"/>
            </a:xfrm>
            <a:prstGeom prst="rect">
              <a:avLst/>
            </a:prstGeom>
            <a:solidFill>
              <a:schemeClr val="lt1">
                <a:alpha val="0"/>
              </a:schemeClr>
            </a:solidFill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12/15/14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03F12BF-2184-D740-AD07-3386B498046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12/15/14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12BF-2184-D740-AD07-3386B498046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12/15/14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12BF-2184-D740-AD07-3386B498046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12/15/14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12BF-2184-D740-AD07-3386B498046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62948" y="42093"/>
            <a:ext cx="9001538" cy="898101"/>
            <a:chOff x="62948" y="42093"/>
            <a:chExt cx="9001538" cy="898101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48" y="82828"/>
              <a:ext cx="723900" cy="72390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100" y="42093"/>
              <a:ext cx="829917" cy="825964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145"/>
            <a:stretch/>
          </p:blipFill>
          <p:spPr>
            <a:xfrm>
              <a:off x="7540486" y="103597"/>
              <a:ext cx="1524000" cy="784828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5898" y="51827"/>
              <a:ext cx="888367" cy="888367"/>
            </a:xfrm>
            <a:prstGeom prst="rect">
              <a:avLst/>
            </a:prstGeom>
            <a:solidFill>
              <a:schemeClr val="lt1">
                <a:alpha val="0"/>
              </a:schemeClr>
            </a:solidFill>
          </p:spPr>
        </p:pic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12/15/14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12BF-2184-D740-AD07-3386B498046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12/15/14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12BF-2184-D740-AD07-3386B498046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12/15/14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12BF-2184-D740-AD07-3386B498046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03F12BF-2184-D740-AD07-3386B498046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 flipV="1">
            <a:off x="457200" y="905933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9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90243" y="1415951"/>
            <a:ext cx="79930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Coupled Air-Sea Observations in</a:t>
            </a:r>
          </a:p>
          <a:p>
            <a:pPr algn="ctr"/>
            <a:r>
              <a:rPr lang="en-US" sz="3600" dirty="0" smtClean="0"/>
              <a:t>Hurricane Edouard</a:t>
            </a:r>
            <a:endParaRPr lang="en-US" sz="3600" dirty="0"/>
          </a:p>
          <a:p>
            <a:pPr algn="ctr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563165" y="5626927"/>
            <a:ext cx="42190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2015 Tropical Cyclone Research Forum</a:t>
            </a:r>
          </a:p>
          <a:p>
            <a:pPr algn="ctr"/>
            <a:r>
              <a:rPr lang="en-US" dirty="0"/>
              <a:t>3 March 2015</a:t>
            </a: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16575"/>
              </p:ext>
            </p:extLst>
          </p:nvPr>
        </p:nvGraphicFramePr>
        <p:xfrm>
          <a:off x="690243" y="3013747"/>
          <a:ext cx="776444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2220"/>
                <a:gridCol w="3882220"/>
              </a:tblGrid>
              <a:tr h="79770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Eric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W. Uhlhorn</a:t>
                      </a:r>
                    </a:p>
                    <a:p>
                      <a:pPr algn="ctr"/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NOAA/AOML/HRD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Joseph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J.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</a:rPr>
                        <a:t>Cione</a:t>
                      </a:r>
                      <a:endParaRPr lang="en-US" sz="2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NOAA/AOML/HRD and</a:t>
                      </a:r>
                    </a:p>
                    <a:p>
                      <a:pPr algn="ctr"/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NOAA/ESRL/PSD</a:t>
                      </a:r>
                    </a:p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70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Benjamin</a:t>
                      </a:r>
                      <a:r>
                        <a:rPr lang="en-US" sz="2400" b="0" baseline="0" dirty="0" smtClean="0"/>
                        <a:t> </a:t>
                      </a:r>
                      <a:r>
                        <a:rPr lang="en-US" sz="2400" b="0" baseline="0" dirty="0" err="1" smtClean="0"/>
                        <a:t>Jaimes</a:t>
                      </a:r>
                      <a:endParaRPr lang="en-US" sz="2400" b="0" baseline="0" dirty="0" smtClean="0"/>
                    </a:p>
                    <a:p>
                      <a:pPr algn="ctr"/>
                      <a:r>
                        <a:rPr lang="en-US" sz="2400" b="0" baseline="0" dirty="0" smtClean="0"/>
                        <a:t>University of Miami/RSMAS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Lynn</a:t>
                      </a:r>
                      <a:r>
                        <a:rPr lang="en-US" sz="2400" b="0" baseline="0" dirty="0" smtClean="0"/>
                        <a:t> K. (Nick) Shay</a:t>
                      </a:r>
                    </a:p>
                    <a:p>
                      <a:pPr algn="ctr"/>
                      <a:r>
                        <a:rPr lang="en-US" sz="2400" b="0" baseline="0" dirty="0" smtClean="0"/>
                        <a:t>University of Miami/RSMAS</a:t>
                      </a:r>
                      <a:endParaRPr lang="en-US" sz="2400" b="0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557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51691" y="118490"/>
            <a:ext cx="79930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Coupled Air-Sea Observations </a:t>
            </a:r>
            <a:r>
              <a:rPr lang="en-US" sz="2400" dirty="0" smtClean="0"/>
              <a:t>in </a:t>
            </a:r>
          </a:p>
          <a:p>
            <a:pPr algn="ctr"/>
            <a:r>
              <a:rPr lang="en-US" sz="2400" dirty="0" smtClean="0"/>
              <a:t>Hurricane </a:t>
            </a:r>
            <a:r>
              <a:rPr lang="en-US" sz="2400" dirty="0" smtClean="0"/>
              <a:t>Edouard</a:t>
            </a:r>
            <a:endParaRPr lang="en-US" sz="2400" dirty="0"/>
          </a:p>
          <a:p>
            <a:pPr algn="ctr"/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F12BF-2184-D740-AD07-3386B4980464}" type="slidenum">
              <a:rPr lang="en-US" smtClean="0"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51691" y="1015504"/>
            <a:ext cx="8468751" cy="5144086"/>
          </a:xfrm>
        </p:spPr>
        <p:txBody>
          <a:bodyPr>
            <a:normAutofit/>
          </a:bodyPr>
          <a:lstStyle/>
          <a:p>
            <a:r>
              <a:rPr lang="en-US" sz="1800" dirty="0" smtClean="0"/>
              <a:t>Developing a mixed-layer </a:t>
            </a:r>
            <a:r>
              <a:rPr lang="en-US" sz="1800" dirty="0"/>
              <a:t>t</a:t>
            </a:r>
            <a:r>
              <a:rPr lang="en-US" sz="1800" dirty="0" smtClean="0"/>
              <a:t>emperature </a:t>
            </a:r>
            <a:r>
              <a:rPr lang="en-US" sz="1800" dirty="0"/>
              <a:t>b</a:t>
            </a:r>
            <a:r>
              <a:rPr lang="en-US" sz="1800" dirty="0" smtClean="0"/>
              <a:t>udget for coupled TC/ocean model </a:t>
            </a:r>
            <a:r>
              <a:rPr lang="en-US" sz="1800" dirty="0"/>
              <a:t>e</a:t>
            </a:r>
            <a:r>
              <a:rPr lang="en-US" sz="1800" dirty="0" smtClean="0"/>
              <a:t>valuation</a:t>
            </a:r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12/15/14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7" t="3799" r="7579" b="5308"/>
          <a:stretch/>
        </p:blipFill>
        <p:spPr>
          <a:xfrm>
            <a:off x="171571" y="2644346"/>
            <a:ext cx="4342518" cy="35126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1" t="4163" r="6727" b="4291"/>
          <a:stretch/>
        </p:blipFill>
        <p:spPr>
          <a:xfrm>
            <a:off x="4712675" y="2676050"/>
            <a:ext cx="4332471" cy="3483540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850564"/>
              </p:ext>
            </p:extLst>
          </p:nvPr>
        </p:nvGraphicFramePr>
        <p:xfrm>
          <a:off x="2953417" y="1543277"/>
          <a:ext cx="3121342" cy="93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5" imgW="1688760" imgH="507960" progId="Equation.3">
                  <p:embed/>
                </p:oleObj>
              </mc:Choice>
              <mc:Fallback>
                <p:oleObj name="Equation" r:id="rId5" imgW="168876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53417" y="1543277"/>
                        <a:ext cx="3121342" cy="938750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49949" y="5461688"/>
            <a:ext cx="238730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ML Cooling </a:t>
            </a:r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/>
              <a:t>T</a:t>
            </a:r>
            <a:endParaRPr lang="en-US" sz="2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5013233" y="5421193"/>
            <a:ext cx="238730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Sfc</a:t>
            </a:r>
            <a:r>
              <a:rPr lang="en-US" sz="2400" dirty="0" smtClean="0"/>
              <a:t> Flux  </a:t>
            </a:r>
            <a:endParaRPr lang="en-US" sz="2400" i="1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998147"/>
              </p:ext>
            </p:extLst>
          </p:nvPr>
        </p:nvGraphicFramePr>
        <p:xfrm>
          <a:off x="6379860" y="5480377"/>
          <a:ext cx="760836" cy="41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7" imgW="927000" imgH="507960" progId="Equation.3">
                  <p:embed/>
                </p:oleObj>
              </mc:Choice>
              <mc:Fallback>
                <p:oleObj name="Equation" r:id="rId7" imgW="927000" imgH="5079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9860" y="5480377"/>
                        <a:ext cx="760836" cy="4174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2899036" y="2273643"/>
            <a:ext cx="202510" cy="6425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615344" y="2426043"/>
            <a:ext cx="410246" cy="6425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63978" y="216106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 rot="18103233">
            <a:off x="2682366" y="4047803"/>
            <a:ext cx="115929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j-lt"/>
              </a:rPr>
              <a:t>0914/18Z</a:t>
            </a:r>
            <a:endParaRPr lang="en-US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 rot="18726796">
            <a:off x="1495282" y="3013510"/>
            <a:ext cx="115929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j-lt"/>
              </a:rPr>
              <a:t>0915/18Z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1589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obstitl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edobstitle</Template>
  <TotalTime>9</TotalTime>
  <Words>68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edobstitle</vt:lpstr>
      <vt:lpstr>Equation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</dc:creator>
  <cp:lastModifiedBy>Eric</cp:lastModifiedBy>
  <cp:revision>5</cp:revision>
  <dcterms:created xsi:type="dcterms:W3CDTF">2015-02-25T16:56:05Z</dcterms:created>
  <dcterms:modified xsi:type="dcterms:W3CDTF">2015-02-25T17:05:38Z</dcterms:modified>
</cp:coreProperties>
</file>