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6779-F405-4A8A-A9D7-4F3631BF0CFB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7E0F-B042-4991-8C04-FFB785CCE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0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6779-F405-4A8A-A9D7-4F3631BF0CFB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7E0F-B042-4991-8C04-FFB785CCE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3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6779-F405-4A8A-A9D7-4F3631BF0CFB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7E0F-B042-4991-8C04-FFB785CCE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2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6779-F405-4A8A-A9D7-4F3631BF0CFB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7E0F-B042-4991-8C04-FFB785CCE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0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6779-F405-4A8A-A9D7-4F3631BF0CFB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7E0F-B042-4991-8C04-FFB785CCE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8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6779-F405-4A8A-A9D7-4F3631BF0CFB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7E0F-B042-4991-8C04-FFB785CCE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8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6779-F405-4A8A-A9D7-4F3631BF0CFB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7E0F-B042-4991-8C04-FFB785CCE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07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6779-F405-4A8A-A9D7-4F3631BF0CFB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7E0F-B042-4991-8C04-FFB785CCE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8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6779-F405-4A8A-A9D7-4F3631BF0CFB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7E0F-B042-4991-8C04-FFB785CCE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6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6779-F405-4A8A-A9D7-4F3631BF0CFB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7E0F-B042-4991-8C04-FFB785CCE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46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6779-F405-4A8A-A9D7-4F3631BF0CFB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7E0F-B042-4991-8C04-FFB785CCE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16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D6779-F405-4A8A-A9D7-4F3631BF0CFB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97E0F-B042-4991-8C04-FFB785CCE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The 48-hour NESDIS Tropical Cyclone 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Formation Probability Product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1300" dirty="0" smtClean="0">
                <a:solidFill>
                  <a:schemeClr val="bg1"/>
                </a:solidFill>
              </a:rPr>
              <a:t>Andrea Schumacher (CIRA/CSU), Mark DeMaria (NOAA/NESDIS/</a:t>
            </a:r>
            <a:r>
              <a:rPr lang="en-US" sz="1300" dirty="0" err="1" smtClean="0">
                <a:solidFill>
                  <a:schemeClr val="bg1"/>
                </a:solidFill>
              </a:rPr>
              <a:t>StAR</a:t>
            </a:r>
            <a:r>
              <a:rPr lang="en-US" sz="1300" dirty="0" smtClean="0">
                <a:solidFill>
                  <a:schemeClr val="bg1"/>
                </a:solidFill>
              </a:rPr>
              <a:t>), </a:t>
            </a:r>
            <a:br>
              <a:rPr lang="en-US" sz="1300" dirty="0" smtClean="0">
                <a:solidFill>
                  <a:schemeClr val="bg1"/>
                </a:solidFill>
              </a:rPr>
            </a:br>
            <a:r>
              <a:rPr lang="en-US" sz="1300" dirty="0" smtClean="0">
                <a:solidFill>
                  <a:schemeClr val="bg1"/>
                </a:solidFill>
              </a:rPr>
              <a:t>and Kate Musgrave (CIRA/CSU)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752600"/>
            <a:ext cx="5638800" cy="487680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Current TCFP product provides 24 </a:t>
            </a:r>
            <a:r>
              <a:rPr lang="en-US" dirty="0" err="1" smtClean="0"/>
              <a:t>hr</a:t>
            </a:r>
            <a:r>
              <a:rPr lang="en-US" dirty="0" smtClean="0"/>
              <a:t> probabilities of TC formation</a:t>
            </a:r>
          </a:p>
          <a:p>
            <a:pPr>
              <a:lnSpc>
                <a:spcPct val="120000"/>
              </a:lnSpc>
            </a:pPr>
            <a:r>
              <a:rPr lang="en-US" b="1" i="1" dirty="0" smtClean="0"/>
              <a:t>Operational need for 48 </a:t>
            </a:r>
            <a:r>
              <a:rPr lang="en-US" b="1" i="1" dirty="0" err="1" smtClean="0"/>
              <a:t>hr</a:t>
            </a:r>
            <a:r>
              <a:rPr lang="en-US" b="1" i="1" dirty="0" smtClean="0"/>
              <a:t> probabilities (NHC Tropical Weather Outlook, JTWC TC Formation Alerts)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In response to user request, TCFP product has been updated to provide 0-24 </a:t>
            </a:r>
            <a:r>
              <a:rPr lang="en-US" dirty="0" err="1" smtClean="0"/>
              <a:t>hr</a:t>
            </a:r>
            <a:r>
              <a:rPr lang="en-US" dirty="0" smtClean="0"/>
              <a:t>, 24-48 </a:t>
            </a:r>
            <a:r>
              <a:rPr lang="en-US" dirty="0" err="1" smtClean="0"/>
              <a:t>hr</a:t>
            </a:r>
            <a:r>
              <a:rPr lang="en-US" dirty="0" smtClean="0"/>
              <a:t>, and 0-48 </a:t>
            </a:r>
            <a:r>
              <a:rPr lang="en-US" dirty="0" err="1" smtClean="0"/>
              <a:t>hr</a:t>
            </a:r>
            <a:r>
              <a:rPr lang="en-US" dirty="0" smtClean="0"/>
              <a:t> TC formation probabilities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Uses GFS forecast fields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Same methodology as 24 </a:t>
            </a:r>
            <a:r>
              <a:rPr lang="en-US" dirty="0" err="1" smtClean="0"/>
              <a:t>hr</a:t>
            </a:r>
            <a:r>
              <a:rPr lang="en-US" dirty="0" smtClean="0"/>
              <a:t> product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Statistical algorithm based on environmental, climatological, and convective input parameters.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Other product enhancements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Increased resolution (from 5 degree to 1 degree)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Better continuity (replaced discrete grid box methodology)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Larger statistical sample (added 2010 to developmental dataset, particularly important for S. Hemisphere where water vapor data only available back to 2005)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Product verification will be presented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Brier scores -&gt; skillful with respect to reference forecast of climatology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More skillful than 24 </a:t>
            </a:r>
            <a:r>
              <a:rPr lang="en-US" dirty="0" err="1" smtClean="0"/>
              <a:t>hr</a:t>
            </a:r>
            <a:r>
              <a:rPr lang="en-US" dirty="0" smtClean="0"/>
              <a:t> probabilities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72200" y="4737174"/>
            <a:ext cx="25146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48-hr TC formation probability (left) 48 hours prior to formation of TC Rusty to the NW of Australia on 22 Feb 2013.</a:t>
            </a:r>
          </a:p>
          <a:p>
            <a:r>
              <a:rPr lang="en-US" sz="1100" i="1" dirty="0" smtClean="0"/>
              <a:t>http://rammb.cira.colostate.edu/projects/gparm/gparm_glob_test/</a:t>
            </a:r>
            <a:endParaRPr lang="en-US" sz="11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solidFill>
                  <a:schemeClr val="bg1"/>
                </a:solidFill>
              </a:rPr>
              <a:t>Poster Preview - 67</a:t>
            </a:r>
            <a:r>
              <a:rPr lang="en-US" sz="1200" i="1" baseline="30000" dirty="0" smtClean="0">
                <a:solidFill>
                  <a:schemeClr val="bg1"/>
                </a:solidFill>
              </a:rPr>
              <a:t>th</a:t>
            </a:r>
            <a:r>
              <a:rPr lang="en-US" sz="1200" i="1" dirty="0" smtClean="0">
                <a:solidFill>
                  <a:schemeClr val="bg1"/>
                </a:solidFill>
              </a:rPr>
              <a:t> Interdepartmental Hurricane Conference, Tropical Cyclone Research Forum, 5-7 March 2013, College Park, MD</a:t>
            </a:r>
            <a:endParaRPr lang="en-US" sz="1200" i="1" dirty="0">
              <a:solidFill>
                <a:schemeClr val="bg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30" y="705810"/>
            <a:ext cx="1492770" cy="690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925" y="457200"/>
            <a:ext cx="990600" cy="99545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b="23996"/>
          <a:stretch/>
        </p:blipFill>
        <p:spPr>
          <a:xfrm>
            <a:off x="5943600" y="1887294"/>
            <a:ext cx="2896753" cy="284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016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200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48-hour NESDIS Tropical Cyclone  Formation Probability Product Andrea Schumacher (CIRA/CSU), Mark DeMaria (NOAA/NESDIS/StAR),  and Kate Musgrave (CIRA/CSU)</vt:lpstr>
    </vt:vector>
  </TitlesOfParts>
  <Company>CIRA/RAMMB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48-hour NESDIS Tropical Cyclone Formation Probability Product</dc:title>
  <dc:creator>Andrea Schumacher</dc:creator>
  <cp:lastModifiedBy>Andrea Schumacher</cp:lastModifiedBy>
  <cp:revision>13</cp:revision>
  <dcterms:created xsi:type="dcterms:W3CDTF">2013-02-28T15:48:10Z</dcterms:created>
  <dcterms:modified xsi:type="dcterms:W3CDTF">2013-02-28T18:21:42Z</dcterms:modified>
</cp:coreProperties>
</file>