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613" autoAdjust="0"/>
  </p:normalViewPr>
  <p:slideViewPr>
    <p:cSldViewPr>
      <p:cViewPr>
        <p:scale>
          <a:sx n="81" d="100"/>
          <a:sy n="81" d="100"/>
        </p:scale>
        <p:origin x="-1448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41CE6-1C93-2E47-AA0E-2FE7B33840B9}" type="datetimeFigureOut">
              <a:rPr lang="en-US" smtClean="0"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4497C-FEFF-8042-B043-20E61EDFD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632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B79EA-AC91-294F-B1C7-21E0301669CC}" type="datetimeFigureOut">
              <a:rPr lang="en-US" smtClean="0"/>
              <a:pPr/>
              <a:t>2/28/13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BF519-E08E-5048-8657-D816EA9A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73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97AB-04BA-B642-A81B-A6F20A5DE706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90A9-F466-9240-A5D2-75E2E50CEE63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87CA-A30B-A642-89BA-508FF143B4CC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1095-D734-1249-909A-7415D8998CF4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22F9-9056-C042-91F8-0EC19112D0C3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E289-C9F4-A740-AB32-3BCBAD5AF6B2}" type="datetime1">
              <a:rPr lang="en-US" smtClean="0"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16D9-70A7-3A4F-9E2E-84150180A8B4}" type="datetime1">
              <a:rPr lang="en-US" smtClean="0"/>
              <a:t>2/28/13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CBDD-E0D6-6640-BE25-40230AAB7BA2}" type="datetime1">
              <a:rPr lang="en-US" smtClean="0"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0EE5-E444-634D-B882-4F8AEFE2096A}" type="datetime1">
              <a:rPr lang="en-US" smtClean="0"/>
              <a:t>2/28/13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7996-0C1D-EB47-B4C8-69E13844F66A}" type="datetime1">
              <a:rPr lang="en-US" smtClean="0"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894F-7373-9942-B5FA-D67B7D7B250C}" type="datetime1">
              <a:rPr lang="en-US" smtClean="0"/>
              <a:t>2/28/13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87CF8-F25D-D946-9661-594F26621D11}" type="datetime1">
              <a:rPr lang="en-US" smtClean="0"/>
              <a:t>2/28/13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B371-9B78-490C-A445-3635B553A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991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Quantifying Predictability of Environmental Parameters associated with Tropical </a:t>
            </a:r>
            <a:r>
              <a:rPr lang="en-US" sz="3200" dirty="0" err="1" smtClean="0"/>
              <a:t>Cyclogenesis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295400"/>
            <a:ext cx="8991600" cy="990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William </a:t>
            </a:r>
            <a:r>
              <a:rPr lang="en-US" b="1" dirty="0" err="1" smtClean="0">
                <a:solidFill>
                  <a:srgbClr val="008000"/>
                </a:solidFill>
              </a:rPr>
              <a:t>Komaromi</a:t>
            </a:r>
            <a:r>
              <a:rPr lang="en-US" b="1" dirty="0" smtClean="0">
                <a:solidFill>
                  <a:srgbClr val="008000"/>
                </a:solidFill>
              </a:rPr>
              <a:t>, Jonathan </a:t>
            </a:r>
            <a:r>
              <a:rPr lang="en-US" b="1" dirty="0" err="1" smtClean="0">
                <a:solidFill>
                  <a:srgbClr val="008000"/>
                </a:solidFill>
              </a:rPr>
              <a:t>Labriola</a:t>
            </a:r>
            <a:r>
              <a:rPr lang="en-US" b="1" dirty="0" smtClean="0">
                <a:solidFill>
                  <a:srgbClr val="008000"/>
                </a:solidFill>
              </a:rPr>
              <a:t>, Sharan Majumdar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RSMAS / University of Miami</a:t>
            </a:r>
          </a:p>
        </p:txBody>
      </p:sp>
      <p:pic>
        <p:nvPicPr>
          <p:cNvPr id="4" name="Picture 3" descr="NSF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762000" cy="762000"/>
          </a:xfrm>
          <a:prstGeom prst="rect">
            <a:avLst/>
          </a:prstGeom>
        </p:spPr>
      </p:pic>
      <p:pic>
        <p:nvPicPr>
          <p:cNvPr id="5" name="Picture 4" descr="predict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78598" y="152400"/>
            <a:ext cx="765402" cy="6096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2362200"/>
            <a:ext cx="91440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2362200"/>
            <a:ext cx="0" cy="44958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figures\phd\2010\3d\circulation\ECME_850_700_circ_td13_Karl.png"/>
          <p:cNvPicPr>
            <a:picLocks noChangeAspect="1" noChangeArrowheads="1"/>
          </p:cNvPicPr>
          <p:nvPr/>
        </p:nvPicPr>
        <p:blipFill>
          <a:blip r:embed="rId4" cstate="print"/>
          <a:srcRect l="7501" t="3334" r="8751" b="5000"/>
          <a:stretch>
            <a:fillRect/>
          </a:stretch>
        </p:blipFill>
        <p:spPr bwMode="auto">
          <a:xfrm>
            <a:off x="602808" y="3352800"/>
            <a:ext cx="3359592" cy="3048000"/>
          </a:xfrm>
          <a:prstGeom prst="rect">
            <a:avLst/>
          </a:prstGeom>
          <a:noFill/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-152400" y="2590800"/>
            <a:ext cx="4800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FF6600"/>
                </a:solidFill>
              </a:rPr>
              <a:t>A. ENSEMBLE-BASED METRICS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495800" y="2590800"/>
            <a:ext cx="4800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FF6600"/>
                </a:solidFill>
              </a:rPr>
              <a:t>B. BIASES IN SHIPS PARAMETERS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124200"/>
            <a:ext cx="4363952" cy="327660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410200" y="4114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D0DFF"/>
                </a:solidFill>
              </a:rPr>
              <a:t>PRE-GORDON</a:t>
            </a:r>
            <a:endParaRPr lang="en-US" sz="1400" dirty="0">
              <a:solidFill>
                <a:srgbClr val="0D0D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24600" y="533102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99"/>
                </a:solidFill>
              </a:rPr>
              <a:t>PRE-ISAAC</a:t>
            </a:r>
            <a:endParaRPr lang="en-US" sz="1400" dirty="0">
              <a:solidFill>
                <a:srgbClr val="990099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96200" y="4114800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PRE-PATTY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7620000" y="53310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PRE-RAFAEL</a:t>
            </a:r>
            <a:endParaRPr lang="en-US" sz="1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46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Quantifying Predictability of Environmental Parameters associated with Tropical Cyclogenesis</vt:lpstr>
    </vt:vector>
  </TitlesOfParts>
  <Company>RSMAS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Verification of Global and Mesoscale Ensemble Forecasts of Tropical Cyclogenesis</dc:title>
  <dc:creator>Sharan</dc:creator>
  <cp:lastModifiedBy>Sharan Majumdar</cp:lastModifiedBy>
  <cp:revision>76</cp:revision>
  <dcterms:created xsi:type="dcterms:W3CDTF">2012-05-28T23:22:56Z</dcterms:created>
  <dcterms:modified xsi:type="dcterms:W3CDTF">2013-02-28T16:15:19Z</dcterms:modified>
</cp:coreProperties>
</file>