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13.jpg" ContentType="image/pn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99" r:id="rId3"/>
    <p:sldMasterId id="2147483736" r:id="rId4"/>
    <p:sldMasterId id="2147483748" r:id="rId5"/>
  </p:sldMasterIdLst>
  <p:notesMasterIdLst>
    <p:notesMasterId r:id="rId34"/>
  </p:notesMasterIdLst>
  <p:sldIdLst>
    <p:sldId id="344" r:id="rId6"/>
    <p:sldId id="270" r:id="rId7"/>
    <p:sldId id="339" r:id="rId8"/>
    <p:sldId id="309" r:id="rId9"/>
    <p:sldId id="313" r:id="rId10"/>
    <p:sldId id="314" r:id="rId11"/>
    <p:sldId id="299" r:id="rId12"/>
    <p:sldId id="340" r:id="rId13"/>
    <p:sldId id="281" r:id="rId14"/>
    <p:sldId id="264" r:id="rId15"/>
    <p:sldId id="343" r:id="rId16"/>
    <p:sldId id="355" r:id="rId17"/>
    <p:sldId id="348" r:id="rId18"/>
    <p:sldId id="334" r:id="rId19"/>
    <p:sldId id="345" r:id="rId20"/>
    <p:sldId id="349" r:id="rId21"/>
    <p:sldId id="350" r:id="rId22"/>
    <p:sldId id="352" r:id="rId23"/>
    <p:sldId id="285" r:id="rId24"/>
    <p:sldId id="351" r:id="rId25"/>
    <p:sldId id="297" r:id="rId26"/>
    <p:sldId id="265" r:id="rId27"/>
    <p:sldId id="268" r:id="rId28"/>
    <p:sldId id="353" r:id="rId29"/>
    <p:sldId id="354" r:id="rId30"/>
    <p:sldId id="356" r:id="rId31"/>
    <p:sldId id="357" r:id="rId32"/>
    <p:sldId id="292"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90F"/>
    <a:srgbClr val="042DFF"/>
    <a:srgbClr val="D2E6FF"/>
    <a:srgbClr val="1DFF1E"/>
    <a:srgbClr val="FFFF27"/>
    <a:srgbClr val="FFF492"/>
    <a:srgbClr val="FFFA4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0" d="100"/>
          <a:sy n="70" d="100"/>
        </p:scale>
        <p:origin x="-2814" y="-9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6"/>
    </p:cViewPr>
  </p:sorterViewPr>
  <p:notesViewPr>
    <p:cSldViewPr snapToGrid="0" snapToObjects="1">
      <p:cViewPr varScale="1">
        <p:scale>
          <a:sx n="77" d="100"/>
          <a:sy n="77" d="100"/>
        </p:scale>
        <p:origin x="-335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docmcf:Documents:Documents:FY03-FY14%20Programs:FY13%20Programs:FY13%20Hurricane:NOAA%20Hurricane%20Conf.:2012%20Hur.%20Total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title>
    <c:autoTitleDeleted val="0"/>
    <c:plotArea>
      <c:layout/>
      <c:barChart>
        <c:barDir val="col"/>
        <c:grouping val="clustered"/>
        <c:varyColors val="0"/>
        <c:ser>
          <c:idx val="1"/>
          <c:order val="0"/>
          <c:tx>
            <c:v>Flight Hours</c:v>
          </c:tx>
          <c:spPr>
            <a:solidFill>
              <a:srgbClr val="3366FF"/>
            </a:solidFill>
          </c:spPr>
          <c:invertIfNegative val="0"/>
          <c:trendline>
            <c:spPr>
              <a:ln w="19050" cmpd="sng">
                <a:solidFill>
                  <a:srgbClr val="FF0000"/>
                </a:solidFill>
              </a:ln>
            </c:spPr>
            <c:trendlineType val="linear"/>
            <c:dispRSqr val="0"/>
            <c:dispEq val="0"/>
          </c:trendline>
          <c:cat>
            <c:numRef>
              <c:f>Sheet1!$G$5:$G$9</c:f>
              <c:numCache>
                <c:formatCode>General</c:formatCode>
                <c:ptCount val="5"/>
                <c:pt idx="0">
                  <c:v>2008</c:v>
                </c:pt>
                <c:pt idx="1">
                  <c:v>2009</c:v>
                </c:pt>
                <c:pt idx="2">
                  <c:v>2010</c:v>
                </c:pt>
                <c:pt idx="3">
                  <c:v>2011</c:v>
                </c:pt>
                <c:pt idx="4">
                  <c:v>2012</c:v>
                </c:pt>
              </c:numCache>
            </c:numRef>
          </c:cat>
          <c:val>
            <c:numRef>
              <c:f>Sheet1!$H$5:$H$9</c:f>
              <c:numCache>
                <c:formatCode>General</c:formatCode>
                <c:ptCount val="5"/>
                <c:pt idx="0">
                  <c:v>489</c:v>
                </c:pt>
                <c:pt idx="1">
                  <c:v>361.4</c:v>
                </c:pt>
                <c:pt idx="2">
                  <c:v>453.2</c:v>
                </c:pt>
                <c:pt idx="3">
                  <c:v>342.5</c:v>
                </c:pt>
                <c:pt idx="4">
                  <c:v>282</c:v>
                </c:pt>
              </c:numCache>
            </c:numRef>
          </c:val>
        </c:ser>
        <c:dLbls>
          <c:showLegendKey val="0"/>
          <c:showVal val="0"/>
          <c:showCatName val="0"/>
          <c:showSerName val="0"/>
          <c:showPercent val="0"/>
          <c:showBubbleSize val="0"/>
        </c:dLbls>
        <c:gapWidth val="150"/>
        <c:axId val="43658624"/>
        <c:axId val="43664512"/>
      </c:barChart>
      <c:catAx>
        <c:axId val="43658624"/>
        <c:scaling>
          <c:orientation val="minMax"/>
        </c:scaling>
        <c:delete val="0"/>
        <c:axPos val="b"/>
        <c:numFmt formatCode="General" sourceLinked="1"/>
        <c:majorTickMark val="out"/>
        <c:minorTickMark val="none"/>
        <c:tickLblPos val="nextTo"/>
        <c:crossAx val="43664512"/>
        <c:crosses val="autoZero"/>
        <c:auto val="1"/>
        <c:lblAlgn val="ctr"/>
        <c:lblOffset val="100"/>
        <c:noMultiLvlLbl val="0"/>
      </c:catAx>
      <c:valAx>
        <c:axId val="43664512"/>
        <c:scaling>
          <c:orientation val="minMax"/>
        </c:scaling>
        <c:delete val="0"/>
        <c:axPos val="l"/>
        <c:majorGridlines/>
        <c:numFmt formatCode="General" sourceLinked="1"/>
        <c:majorTickMark val="out"/>
        <c:minorTickMark val="none"/>
        <c:tickLblPos val="nextTo"/>
        <c:crossAx val="43658624"/>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F96796-0867-0A41-8036-090D86651708}" type="datetimeFigureOut">
              <a:rPr lang="en-US" smtClean="0"/>
              <a:t>2/28/2013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AB1070-88C9-BE4B-AA5D-6F14FC73DE9D}" type="slidenum">
              <a:rPr lang="en-US" smtClean="0"/>
              <a:t>‹#›</a:t>
            </a:fld>
            <a:endParaRPr lang="en-US"/>
          </a:p>
        </p:txBody>
      </p:sp>
    </p:spTree>
    <p:extLst>
      <p:ext uri="{BB962C8B-B14F-4D97-AF65-F5344CB8AC3E}">
        <p14:creationId xmlns:p14="http://schemas.microsoft.com/office/powerpoint/2010/main" val="21937015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bwMode="auto">
          <a:noFill/>
        </p:spPr>
        <p:txBody>
          <a:bodyPr wrap="square" numCol="1" anchor="t" anchorCtr="0" compatLnSpc="1">
            <a:prstTxWarp prst="textNoShape">
              <a:avLst/>
            </a:prstTxWarp>
          </a:bodyPr>
          <a:lstStyle/>
          <a:p>
            <a:endParaRPr lang="en-US" baseline="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Least costly option.</a:t>
            </a:r>
          </a:p>
          <a:p>
            <a:r>
              <a:rPr lang="en-US" dirty="0" smtClean="0"/>
              <a:t>High risk for missing hurricane season tasking..</a:t>
            </a:r>
          </a:p>
          <a:p>
            <a:r>
              <a:rPr lang="en-US" dirty="0" smtClean="0"/>
              <a:t>2015 and 2019 season not covered.</a:t>
            </a:r>
          </a:p>
          <a:p>
            <a:r>
              <a:rPr lang="en-US" dirty="0" smtClean="0"/>
              <a:t>42 chosen based on SLAP findings, costs, and schedule.</a:t>
            </a:r>
          </a:p>
          <a:p>
            <a:r>
              <a:rPr lang="en-US" dirty="0" smtClean="0"/>
              <a:t>Assumes 300 hours per year on active aircraft.</a:t>
            </a:r>
            <a:endParaRPr lang="en-US" dirty="0"/>
          </a:p>
        </p:txBody>
      </p:sp>
      <p:sp>
        <p:nvSpPr>
          <p:cNvPr id="4" name="Slide Number Placeholder 3"/>
          <p:cNvSpPr>
            <a:spLocks noGrp="1"/>
          </p:cNvSpPr>
          <p:nvPr>
            <p:ph type="sldNum" sz="quarter" idx="10"/>
          </p:nvPr>
        </p:nvSpPr>
        <p:spPr/>
        <p:txBody>
          <a:bodyPr/>
          <a:lstStyle/>
          <a:p>
            <a:pPr>
              <a:defRPr/>
            </a:pPr>
            <a:fld id="{7F026151-8B85-458F-8254-4715B86E864E}" type="slidenum">
              <a:rPr lang="en-US">
                <a:solidFill>
                  <a:srgbClr val="000000"/>
                </a:solidFill>
              </a:rPr>
              <a:pPr>
                <a:defRPr/>
              </a:pPr>
              <a:t>12</a:t>
            </a:fld>
            <a:endParaRPr lang="en-US" dirty="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Least costly option.</a:t>
            </a:r>
          </a:p>
          <a:p>
            <a:r>
              <a:rPr lang="en-US" dirty="0" smtClean="0"/>
              <a:t>High risk for missing hurricane season tasking..</a:t>
            </a:r>
          </a:p>
          <a:p>
            <a:r>
              <a:rPr lang="en-US" dirty="0" smtClean="0"/>
              <a:t>2015 and 2019 season not covered.</a:t>
            </a:r>
          </a:p>
          <a:p>
            <a:r>
              <a:rPr lang="en-US" dirty="0" smtClean="0"/>
              <a:t>42 chosen based on SLAP findings, costs, and schedule.</a:t>
            </a:r>
          </a:p>
          <a:p>
            <a:r>
              <a:rPr lang="en-US" dirty="0" smtClean="0"/>
              <a:t>Assumes 300 hours per year on active aircraft.</a:t>
            </a:r>
            <a:endParaRPr lang="en-US" dirty="0"/>
          </a:p>
        </p:txBody>
      </p:sp>
      <p:sp>
        <p:nvSpPr>
          <p:cNvPr id="4" name="Slide Number Placeholder 3"/>
          <p:cNvSpPr>
            <a:spLocks noGrp="1"/>
          </p:cNvSpPr>
          <p:nvPr>
            <p:ph type="sldNum" sz="quarter" idx="10"/>
          </p:nvPr>
        </p:nvSpPr>
        <p:spPr/>
        <p:txBody>
          <a:bodyPr/>
          <a:lstStyle/>
          <a:p>
            <a:pPr>
              <a:defRPr/>
            </a:pPr>
            <a:fld id="{7F026151-8B85-458F-8254-4715B86E864E}" type="slidenum">
              <a:rPr lang="en-US">
                <a:solidFill>
                  <a:srgbClr val="000000"/>
                </a:solidFill>
              </a:rPr>
              <a:pPr>
                <a:defRPr/>
              </a:pPr>
              <a:t>13</a:t>
            </a:fld>
            <a:endParaRPr lang="en-US" dirty="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Least costly option.</a:t>
            </a:r>
          </a:p>
          <a:p>
            <a:r>
              <a:rPr lang="en-US" dirty="0" smtClean="0"/>
              <a:t>High risk for missing hurricane season tasking..</a:t>
            </a:r>
          </a:p>
          <a:p>
            <a:r>
              <a:rPr lang="en-US" dirty="0" smtClean="0"/>
              <a:t>2015 and 2019 season not covered.</a:t>
            </a:r>
          </a:p>
          <a:p>
            <a:r>
              <a:rPr lang="en-US" dirty="0" smtClean="0"/>
              <a:t>42 chosen based on SLAP findings, costs, and schedule.</a:t>
            </a:r>
          </a:p>
          <a:p>
            <a:r>
              <a:rPr lang="en-US" dirty="0" smtClean="0"/>
              <a:t>Assumes 300 hours per year on active aircraft.</a:t>
            </a:r>
            <a:endParaRPr lang="en-US" dirty="0"/>
          </a:p>
        </p:txBody>
      </p:sp>
      <p:sp>
        <p:nvSpPr>
          <p:cNvPr id="4" name="Slide Number Placeholder 3"/>
          <p:cNvSpPr>
            <a:spLocks noGrp="1"/>
          </p:cNvSpPr>
          <p:nvPr>
            <p:ph type="sldNum" sz="quarter" idx="10"/>
          </p:nvPr>
        </p:nvSpPr>
        <p:spPr/>
        <p:txBody>
          <a:bodyPr/>
          <a:lstStyle/>
          <a:p>
            <a:pPr>
              <a:defRPr/>
            </a:pPr>
            <a:fld id="{7F026151-8B85-458F-8254-4715B86E864E}" type="slidenum">
              <a:rPr lang="en-US">
                <a:solidFill>
                  <a:srgbClr val="000000"/>
                </a:solidFill>
              </a:rPr>
              <a:pPr>
                <a:defRPr/>
              </a:pPr>
              <a:t>14</a:t>
            </a:fld>
            <a:endParaRPr lang="en-US" dirty="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Least costly option.</a:t>
            </a:r>
          </a:p>
          <a:p>
            <a:r>
              <a:rPr lang="en-US" dirty="0" smtClean="0"/>
              <a:t>High risk for missing hurricane season tasking..</a:t>
            </a:r>
          </a:p>
          <a:p>
            <a:r>
              <a:rPr lang="en-US" dirty="0" smtClean="0"/>
              <a:t>2015 and 2019 season not covered.</a:t>
            </a:r>
          </a:p>
          <a:p>
            <a:r>
              <a:rPr lang="en-US" dirty="0" smtClean="0"/>
              <a:t>42 chosen based on SLAP findings, costs, and schedule.</a:t>
            </a:r>
          </a:p>
          <a:p>
            <a:r>
              <a:rPr lang="en-US" dirty="0" smtClean="0"/>
              <a:t>Assumes 300 hours per year on active aircraft.</a:t>
            </a:r>
            <a:endParaRPr lang="en-US" dirty="0"/>
          </a:p>
        </p:txBody>
      </p:sp>
      <p:sp>
        <p:nvSpPr>
          <p:cNvPr id="4" name="Slide Number Placeholder 3"/>
          <p:cNvSpPr>
            <a:spLocks noGrp="1"/>
          </p:cNvSpPr>
          <p:nvPr>
            <p:ph type="sldNum" sz="quarter" idx="10"/>
          </p:nvPr>
        </p:nvSpPr>
        <p:spPr/>
        <p:txBody>
          <a:bodyPr/>
          <a:lstStyle/>
          <a:p>
            <a:pPr>
              <a:defRPr/>
            </a:pPr>
            <a:fld id="{7F026151-8B85-458F-8254-4715B86E864E}" type="slidenum">
              <a:rPr lang="en-US">
                <a:solidFill>
                  <a:srgbClr val="000000"/>
                </a:solidFill>
              </a:rPr>
              <a:pPr>
                <a:defRPr/>
              </a:pPr>
              <a:t>15</a:t>
            </a:fld>
            <a:endParaRPr lang="en-US" dirty="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B3FE848-9FB3-1C48-BA74-87957DB5F66F}" type="slidenum">
              <a:rPr lang="en-US" sz="1200">
                <a:solidFill>
                  <a:prstClr val="black"/>
                </a:solidFill>
                <a:latin typeface="Calibri" charset="0"/>
              </a:rPr>
              <a:pPr eaLnBrk="1" hangingPunct="1"/>
              <a:t>16</a:t>
            </a:fld>
            <a:endParaRPr lang="en-US" sz="1200">
              <a:solidFill>
                <a:prstClr val="black"/>
              </a:solidFill>
              <a:latin typeface="Calibri" charset="0"/>
            </a:endParaRPr>
          </a:p>
        </p:txBody>
      </p:sp>
      <p:sp>
        <p:nvSpPr>
          <p:cNvPr id="378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00" tIns="44950" rIns="89900" bIns="44950" anchor="b"/>
          <a:lstStyle>
            <a:lvl1pPr defTabSz="898525" eaLnBrk="0" hangingPunct="0">
              <a:defRPr sz="2400">
                <a:solidFill>
                  <a:schemeClr val="tx1"/>
                </a:solidFill>
                <a:latin typeface="Arial" charset="0"/>
                <a:ea typeface="ＭＳ Ｐゴシック" charset="0"/>
                <a:cs typeface="ＭＳ Ｐゴシック" charset="0"/>
              </a:defRPr>
            </a:lvl1pPr>
            <a:lvl2pPr marL="742950" indent="-285750" defTabSz="898525" eaLnBrk="0" hangingPunct="0">
              <a:defRPr sz="2400">
                <a:solidFill>
                  <a:schemeClr val="tx1"/>
                </a:solidFill>
                <a:latin typeface="Arial" charset="0"/>
                <a:ea typeface="ＭＳ Ｐゴシック" charset="0"/>
              </a:defRPr>
            </a:lvl2pPr>
            <a:lvl3pPr marL="1143000" indent="-228600" defTabSz="898525" eaLnBrk="0" hangingPunct="0">
              <a:defRPr sz="2400">
                <a:solidFill>
                  <a:schemeClr val="tx1"/>
                </a:solidFill>
                <a:latin typeface="Arial" charset="0"/>
                <a:ea typeface="ＭＳ Ｐゴシック" charset="0"/>
              </a:defRPr>
            </a:lvl3pPr>
            <a:lvl4pPr marL="1600200" indent="-228600" defTabSz="898525" eaLnBrk="0" hangingPunct="0">
              <a:defRPr sz="2400">
                <a:solidFill>
                  <a:schemeClr val="tx1"/>
                </a:solidFill>
                <a:latin typeface="Arial" charset="0"/>
                <a:ea typeface="ＭＳ Ｐゴシック" charset="0"/>
              </a:defRPr>
            </a:lvl4pPr>
            <a:lvl5pPr marL="2057400" indent="-228600" defTabSz="898525" eaLnBrk="0" hangingPunct="0">
              <a:defRPr sz="2400">
                <a:solidFill>
                  <a:schemeClr val="tx1"/>
                </a:solidFill>
                <a:latin typeface="Arial" charset="0"/>
                <a:ea typeface="ＭＳ Ｐゴシック" charset="0"/>
              </a:defRPr>
            </a:lvl5pPr>
            <a:lvl6pPr marL="2514600" indent="-228600" defTabSz="8985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985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985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98525" eaLnBrk="0" fontAlgn="base" hangingPunct="0">
              <a:spcBef>
                <a:spcPct val="0"/>
              </a:spcBef>
              <a:spcAft>
                <a:spcPct val="0"/>
              </a:spcAft>
              <a:defRPr sz="2400">
                <a:solidFill>
                  <a:schemeClr val="tx1"/>
                </a:solidFill>
                <a:latin typeface="Arial" charset="0"/>
                <a:ea typeface="ＭＳ Ｐゴシック" charset="0"/>
              </a:defRPr>
            </a:lvl9pPr>
          </a:lstStyle>
          <a:p>
            <a:pPr algn="r" eaLnBrk="1" latinLnBrk="1" hangingPunct="1"/>
            <a:fld id="{C8BCAFDD-FF8E-2044-9E97-4A84A37AA54E}" type="slidenum">
              <a:rPr kumimoji="1" lang="en-US" altLang="ko-KR" sz="1200">
                <a:solidFill>
                  <a:prstClr val="black"/>
                </a:solidFill>
                <a:latin typeface="Times New Roman" charset="0"/>
                <a:ea typeface="Gulim" charset="0"/>
                <a:cs typeface="Gulim" charset="0"/>
              </a:rPr>
              <a:pPr algn="r" eaLnBrk="1" latinLnBrk="1" hangingPunct="1"/>
              <a:t>16</a:t>
            </a:fld>
            <a:endParaRPr kumimoji="1" lang="en-US" altLang="ko-KR" sz="1200">
              <a:solidFill>
                <a:prstClr val="black"/>
              </a:solidFill>
              <a:latin typeface="Times New Roman" charset="0"/>
              <a:ea typeface="Gulim" charset="0"/>
              <a:cs typeface="Gulim" charset="0"/>
            </a:endParaRPr>
          </a:p>
        </p:txBody>
      </p:sp>
      <p:sp>
        <p:nvSpPr>
          <p:cNvPr id="37891" name="Rectangle 2"/>
          <p:cNvSpPr>
            <a:spLocks noGrp="1" noRot="1" noChangeAspect="1" noChangeArrowheads="1" noTextEdit="1"/>
          </p:cNvSpPr>
          <p:nvPr>
            <p:ph type="sldImg"/>
          </p:nvPr>
        </p:nvSpPr>
        <p:spPr>
          <a:xfrm>
            <a:off x="1141413" y="682625"/>
            <a:ext cx="4572000" cy="3429000"/>
          </a:xfrm>
          <a:ln/>
        </p:spPr>
      </p:sp>
      <p:sp>
        <p:nvSpPr>
          <p:cNvPr id="37892" name="Rectangle 3"/>
          <p:cNvSpPr>
            <a:spLocks noGrp="1" noChangeArrowheads="1"/>
          </p:cNvSpPr>
          <p:nvPr>
            <p:ph type="body" idx="1"/>
          </p:nvPr>
        </p:nvSpPr>
        <p:spPr>
          <a:xfrm>
            <a:off x="519113" y="4095750"/>
            <a:ext cx="6162675" cy="4856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669" tIns="44335" rIns="88669" bIns="44335"/>
          <a:lstStyle/>
          <a:p>
            <a:pPr eaLnBrk="1" hangingPunct="1">
              <a:spcBef>
                <a:spcPct val="0"/>
              </a:spcBef>
            </a:pPr>
            <a:r>
              <a:rPr lang="en-US" altLang="ko-KR" sz="1600">
                <a:latin typeface="Calibri" charset="0"/>
                <a:ea typeface="Gulim" charset="0"/>
                <a:cs typeface="Gulim" charset="0"/>
              </a:rPr>
              <a:t>The conical scanner onboard the QuikSCAT satellite provides a distinctive alternate method (compared to either the ERS or the NSCAT scatterometer) to receiving a multi-view observation of the backscattered microwave energy. In addition, the SeaWinds instrument takes advantage of the slightly different incident (look) angles (46 and 52 deg for the h- and v- pol emitters, respectively) and emittance properties of  the two polarizations in order to obtain two distinct measurements for most azimuthal position. (Note: only one solution exists along the swath edge where the h- cone does not see out as far as the v-cone.) The required differences in viewing angle in order to solve the wind retrieval solution  is then obtained by catching the same footprint on the ocean surface while in front of the satellite, then again, while behind the satellite. The best geometries are when the same area is caught at 90 deg differences (off to the side of the subtrack) while the worse geometry occurs along the subtrack because 0 deg (in front) and 180 deg (in back) differences do not provide a unique difference in viewing angle. As previously discussed, since the microwave emission off the ocean varies with the orientation of the Bragg waves , a series of possible speed/wave angle solutions are possible for each geometry.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22CDE5-0028-48E0-99B7-9C1181CF6C7C}" type="slidenum">
              <a:rPr lang="en-US">
                <a:solidFill>
                  <a:prstClr val="black"/>
                </a:solidFill>
                <a:latin typeface="Calibri"/>
              </a:rPr>
              <a:pPr fontAlgn="base">
                <a:spcBef>
                  <a:spcPct val="0"/>
                </a:spcBef>
                <a:spcAft>
                  <a:spcPct val="0"/>
                </a:spcAft>
              </a:pPr>
              <a:t>17</a:t>
            </a:fld>
            <a:endParaRPr lang="en-US">
              <a:solidFill>
                <a:prstClr val="black"/>
              </a:solidFill>
              <a:latin typeface="Calibri"/>
            </a:endParaRPr>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txBox="1">
            <a:spLocks noGrp="1" noChangeArrowheads="1"/>
          </p:cNvSpPr>
          <p:nvPr/>
        </p:nvSpPr>
        <p:spPr bwMode="auto">
          <a:xfrm>
            <a:off x="3885579" y="8683365"/>
            <a:ext cx="2972421" cy="46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0" tIns="44960" rIns="89920" bIns="44960" anchor="b"/>
          <a:lstStyle>
            <a:lvl1pPr defTabSz="917575">
              <a:defRPr sz="3200" b="1">
                <a:solidFill>
                  <a:srgbClr val="FF011E"/>
                </a:solidFill>
                <a:latin typeface="Arial" charset="0"/>
                <a:ea typeface="ＭＳ Ｐゴシック" charset="0"/>
                <a:cs typeface="ＭＳ Ｐゴシック" charset="0"/>
              </a:defRPr>
            </a:lvl1pPr>
            <a:lvl2pPr marL="742950" indent="-285750" defTabSz="917575">
              <a:defRPr sz="3200" b="1">
                <a:solidFill>
                  <a:srgbClr val="FF011E"/>
                </a:solidFill>
                <a:latin typeface="Arial" charset="0"/>
                <a:ea typeface="ＭＳ Ｐゴシック" charset="0"/>
              </a:defRPr>
            </a:lvl2pPr>
            <a:lvl3pPr marL="1143000" indent="-228600" defTabSz="917575">
              <a:defRPr sz="3200" b="1">
                <a:solidFill>
                  <a:srgbClr val="FF011E"/>
                </a:solidFill>
                <a:latin typeface="Arial" charset="0"/>
                <a:ea typeface="ＭＳ Ｐゴシック" charset="0"/>
              </a:defRPr>
            </a:lvl3pPr>
            <a:lvl4pPr marL="1600200" indent="-228600" defTabSz="917575">
              <a:defRPr sz="3200" b="1">
                <a:solidFill>
                  <a:srgbClr val="FF011E"/>
                </a:solidFill>
                <a:latin typeface="Arial" charset="0"/>
                <a:ea typeface="ＭＳ Ｐゴシック" charset="0"/>
              </a:defRPr>
            </a:lvl4pPr>
            <a:lvl5pPr marL="2057400" indent="-228600" defTabSz="917575">
              <a:defRPr sz="3200" b="1">
                <a:solidFill>
                  <a:srgbClr val="FF011E"/>
                </a:solidFill>
                <a:latin typeface="Arial" charset="0"/>
                <a:ea typeface="ＭＳ Ｐゴシック" charset="0"/>
              </a:defRPr>
            </a:lvl5pPr>
            <a:lvl6pPr marL="2514600" indent="-228600" defTabSz="917575" eaLnBrk="0" fontAlgn="base" hangingPunct="0">
              <a:spcBef>
                <a:spcPct val="0"/>
              </a:spcBef>
              <a:spcAft>
                <a:spcPct val="0"/>
              </a:spcAft>
              <a:defRPr sz="3200" b="1">
                <a:solidFill>
                  <a:srgbClr val="FF011E"/>
                </a:solidFill>
                <a:latin typeface="Arial" charset="0"/>
                <a:ea typeface="ＭＳ Ｐゴシック" charset="0"/>
              </a:defRPr>
            </a:lvl6pPr>
            <a:lvl7pPr marL="2971800" indent="-228600" defTabSz="917575" eaLnBrk="0" fontAlgn="base" hangingPunct="0">
              <a:spcBef>
                <a:spcPct val="0"/>
              </a:spcBef>
              <a:spcAft>
                <a:spcPct val="0"/>
              </a:spcAft>
              <a:defRPr sz="3200" b="1">
                <a:solidFill>
                  <a:srgbClr val="FF011E"/>
                </a:solidFill>
                <a:latin typeface="Arial" charset="0"/>
                <a:ea typeface="ＭＳ Ｐゴシック" charset="0"/>
              </a:defRPr>
            </a:lvl7pPr>
            <a:lvl8pPr marL="3429000" indent="-228600" defTabSz="917575" eaLnBrk="0" fontAlgn="base" hangingPunct="0">
              <a:spcBef>
                <a:spcPct val="0"/>
              </a:spcBef>
              <a:spcAft>
                <a:spcPct val="0"/>
              </a:spcAft>
              <a:defRPr sz="3200" b="1">
                <a:solidFill>
                  <a:srgbClr val="FF011E"/>
                </a:solidFill>
                <a:latin typeface="Arial" charset="0"/>
                <a:ea typeface="ＭＳ Ｐゴシック" charset="0"/>
              </a:defRPr>
            </a:lvl8pPr>
            <a:lvl9pPr marL="3886200" indent="-228600" defTabSz="917575" eaLnBrk="0" fontAlgn="base" hangingPunct="0">
              <a:spcBef>
                <a:spcPct val="0"/>
              </a:spcBef>
              <a:spcAft>
                <a:spcPct val="0"/>
              </a:spcAft>
              <a:defRPr sz="3200" b="1">
                <a:solidFill>
                  <a:srgbClr val="FF011E"/>
                </a:solidFill>
                <a:latin typeface="Arial" charset="0"/>
                <a:ea typeface="ＭＳ Ｐゴシック" charset="0"/>
              </a:defRPr>
            </a:lvl9pPr>
          </a:lstStyle>
          <a:p>
            <a:pPr algn="r"/>
            <a:fld id="{08C2C25D-997A-BD4B-8A6A-B9B86B9B8939}" type="slidenum">
              <a:rPr lang="en-US" sz="1200" b="0">
                <a:solidFill>
                  <a:schemeClr val="tx1"/>
                </a:solidFill>
                <a:latin typeface="Times New Roman" charset="0"/>
              </a:rPr>
              <a:pPr algn="r"/>
              <a:t>19</a:t>
            </a:fld>
            <a:endParaRPr lang="en-US" sz="1200" b="0">
              <a:solidFill>
                <a:schemeClr val="tx1"/>
              </a:solidFill>
              <a:latin typeface="Times New Roman" charset="0"/>
            </a:endParaRPr>
          </a:p>
        </p:txBody>
      </p:sp>
      <p:sp>
        <p:nvSpPr>
          <p:cNvPr id="98306" name="Rectangle 2"/>
          <p:cNvSpPr>
            <a:spLocks noGrp="1" noRot="1" noChangeAspect="1" noChangeArrowheads="1" noTextEdit="1"/>
          </p:cNvSpPr>
          <p:nvPr>
            <p:ph type="sldImg"/>
          </p:nvPr>
        </p:nvSpPr>
        <p:spPr>
          <a:xfrm>
            <a:off x="1144588" y="684213"/>
            <a:ext cx="4572000" cy="3429000"/>
          </a:xfrm>
          <a:solidFill>
            <a:srgbClr val="FFFFFF"/>
          </a:solidFill>
          <a:ln/>
        </p:spPr>
      </p:sp>
      <p:sp>
        <p:nvSpPr>
          <p:cNvPr id="98307" name="Rectangle 3"/>
          <p:cNvSpPr>
            <a:spLocks noGrp="1" noChangeArrowheads="1"/>
          </p:cNvSpPr>
          <p:nvPr>
            <p:ph type="body" idx="1"/>
          </p:nvPr>
        </p:nvSpPr>
        <p:spPr>
          <a:xfrm>
            <a:off x="916264" y="4344025"/>
            <a:ext cx="5025473" cy="4116049"/>
          </a:xfrm>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lIns="89920" tIns="44960" rIns="89920" bIns="44960"/>
          <a:lstStyle/>
          <a:p>
            <a:endParaRPr lang="en-US">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txBox="1">
            <a:spLocks noGrp="1" noChangeArrowheads="1"/>
          </p:cNvSpPr>
          <p:nvPr/>
        </p:nvSpPr>
        <p:spPr bwMode="auto">
          <a:xfrm>
            <a:off x="3885579" y="8683365"/>
            <a:ext cx="2972421" cy="46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0" tIns="44960" rIns="89920" bIns="44960" anchor="b"/>
          <a:lstStyle>
            <a:lvl1pPr defTabSz="917575">
              <a:defRPr sz="3200" b="1">
                <a:solidFill>
                  <a:srgbClr val="FF011E"/>
                </a:solidFill>
                <a:latin typeface="Arial" charset="0"/>
                <a:ea typeface="ＭＳ Ｐゴシック" charset="0"/>
                <a:cs typeface="ＭＳ Ｐゴシック" charset="0"/>
              </a:defRPr>
            </a:lvl1pPr>
            <a:lvl2pPr marL="742950" indent="-285750" defTabSz="917575">
              <a:defRPr sz="3200" b="1">
                <a:solidFill>
                  <a:srgbClr val="FF011E"/>
                </a:solidFill>
                <a:latin typeface="Arial" charset="0"/>
                <a:ea typeface="ＭＳ Ｐゴシック" charset="0"/>
              </a:defRPr>
            </a:lvl2pPr>
            <a:lvl3pPr marL="1143000" indent="-228600" defTabSz="917575">
              <a:defRPr sz="3200" b="1">
                <a:solidFill>
                  <a:srgbClr val="FF011E"/>
                </a:solidFill>
                <a:latin typeface="Arial" charset="0"/>
                <a:ea typeface="ＭＳ Ｐゴシック" charset="0"/>
              </a:defRPr>
            </a:lvl3pPr>
            <a:lvl4pPr marL="1600200" indent="-228600" defTabSz="917575">
              <a:defRPr sz="3200" b="1">
                <a:solidFill>
                  <a:srgbClr val="FF011E"/>
                </a:solidFill>
                <a:latin typeface="Arial" charset="0"/>
                <a:ea typeface="ＭＳ Ｐゴシック" charset="0"/>
              </a:defRPr>
            </a:lvl4pPr>
            <a:lvl5pPr marL="2057400" indent="-228600" defTabSz="917575">
              <a:defRPr sz="3200" b="1">
                <a:solidFill>
                  <a:srgbClr val="FF011E"/>
                </a:solidFill>
                <a:latin typeface="Arial" charset="0"/>
                <a:ea typeface="ＭＳ Ｐゴシック" charset="0"/>
              </a:defRPr>
            </a:lvl5pPr>
            <a:lvl6pPr marL="2514600" indent="-228600" defTabSz="917575" eaLnBrk="0" fontAlgn="base" hangingPunct="0">
              <a:spcBef>
                <a:spcPct val="0"/>
              </a:spcBef>
              <a:spcAft>
                <a:spcPct val="0"/>
              </a:spcAft>
              <a:defRPr sz="3200" b="1">
                <a:solidFill>
                  <a:srgbClr val="FF011E"/>
                </a:solidFill>
                <a:latin typeface="Arial" charset="0"/>
                <a:ea typeface="ＭＳ Ｐゴシック" charset="0"/>
              </a:defRPr>
            </a:lvl6pPr>
            <a:lvl7pPr marL="2971800" indent="-228600" defTabSz="917575" eaLnBrk="0" fontAlgn="base" hangingPunct="0">
              <a:spcBef>
                <a:spcPct val="0"/>
              </a:spcBef>
              <a:spcAft>
                <a:spcPct val="0"/>
              </a:spcAft>
              <a:defRPr sz="3200" b="1">
                <a:solidFill>
                  <a:srgbClr val="FF011E"/>
                </a:solidFill>
                <a:latin typeface="Arial" charset="0"/>
                <a:ea typeface="ＭＳ Ｐゴシック" charset="0"/>
              </a:defRPr>
            </a:lvl7pPr>
            <a:lvl8pPr marL="3429000" indent="-228600" defTabSz="917575" eaLnBrk="0" fontAlgn="base" hangingPunct="0">
              <a:spcBef>
                <a:spcPct val="0"/>
              </a:spcBef>
              <a:spcAft>
                <a:spcPct val="0"/>
              </a:spcAft>
              <a:defRPr sz="3200" b="1">
                <a:solidFill>
                  <a:srgbClr val="FF011E"/>
                </a:solidFill>
                <a:latin typeface="Arial" charset="0"/>
                <a:ea typeface="ＭＳ Ｐゴシック" charset="0"/>
              </a:defRPr>
            </a:lvl8pPr>
            <a:lvl9pPr marL="3886200" indent="-228600" defTabSz="917575" eaLnBrk="0" fontAlgn="base" hangingPunct="0">
              <a:spcBef>
                <a:spcPct val="0"/>
              </a:spcBef>
              <a:spcAft>
                <a:spcPct val="0"/>
              </a:spcAft>
              <a:defRPr sz="3200" b="1">
                <a:solidFill>
                  <a:srgbClr val="FF011E"/>
                </a:solidFill>
                <a:latin typeface="Arial" charset="0"/>
                <a:ea typeface="ＭＳ Ｐゴシック" charset="0"/>
              </a:defRPr>
            </a:lvl9pPr>
          </a:lstStyle>
          <a:p>
            <a:pPr algn="r"/>
            <a:fld id="{08C2C25D-997A-BD4B-8A6A-B9B86B9B8939}" type="slidenum">
              <a:rPr lang="en-US" sz="1200" b="0">
                <a:solidFill>
                  <a:schemeClr val="tx1"/>
                </a:solidFill>
                <a:latin typeface="Times New Roman" charset="0"/>
              </a:rPr>
              <a:pPr algn="r"/>
              <a:t>20</a:t>
            </a:fld>
            <a:endParaRPr lang="en-US" sz="1200" b="0">
              <a:solidFill>
                <a:schemeClr val="tx1"/>
              </a:solidFill>
              <a:latin typeface="Times New Roman" charset="0"/>
            </a:endParaRPr>
          </a:p>
        </p:txBody>
      </p:sp>
      <p:sp>
        <p:nvSpPr>
          <p:cNvPr id="98306" name="Rectangle 2"/>
          <p:cNvSpPr>
            <a:spLocks noGrp="1" noRot="1" noChangeAspect="1" noChangeArrowheads="1" noTextEdit="1"/>
          </p:cNvSpPr>
          <p:nvPr>
            <p:ph type="sldImg"/>
          </p:nvPr>
        </p:nvSpPr>
        <p:spPr>
          <a:xfrm>
            <a:off x="1144588" y="684213"/>
            <a:ext cx="4572000" cy="3429000"/>
          </a:xfrm>
          <a:solidFill>
            <a:srgbClr val="FFFFFF"/>
          </a:solidFill>
          <a:ln/>
        </p:spPr>
      </p:sp>
      <p:sp>
        <p:nvSpPr>
          <p:cNvPr id="98307" name="Rectangle 3"/>
          <p:cNvSpPr>
            <a:spLocks noGrp="1" noChangeArrowheads="1"/>
          </p:cNvSpPr>
          <p:nvPr>
            <p:ph type="body" idx="1"/>
          </p:nvPr>
        </p:nvSpPr>
        <p:spPr>
          <a:xfrm>
            <a:off x="916264" y="4344025"/>
            <a:ext cx="5025473" cy="4116049"/>
          </a:xfrm>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lIns="89920" tIns="44960" rIns="89920" bIns="44960"/>
          <a:lstStyle/>
          <a:p>
            <a:endParaRPr lang="en-US">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Least costly option.</a:t>
            </a:r>
          </a:p>
          <a:p>
            <a:r>
              <a:rPr lang="en-US" dirty="0" smtClean="0"/>
              <a:t>High risk for missing hurricane season tasking..</a:t>
            </a:r>
          </a:p>
          <a:p>
            <a:r>
              <a:rPr lang="en-US" dirty="0" smtClean="0"/>
              <a:t>2015 and 2019 season not covered.</a:t>
            </a:r>
          </a:p>
          <a:p>
            <a:r>
              <a:rPr lang="en-US" dirty="0" smtClean="0"/>
              <a:t>42 chosen based on SLAP findings, costs, and schedule.</a:t>
            </a:r>
          </a:p>
          <a:p>
            <a:r>
              <a:rPr lang="en-US" dirty="0" smtClean="0"/>
              <a:t>Assumes 300 hours per year on active aircraft.</a:t>
            </a:r>
            <a:endParaRPr lang="en-US" dirty="0"/>
          </a:p>
        </p:txBody>
      </p:sp>
      <p:sp>
        <p:nvSpPr>
          <p:cNvPr id="4" name="Slide Number Placeholder 3"/>
          <p:cNvSpPr>
            <a:spLocks noGrp="1"/>
          </p:cNvSpPr>
          <p:nvPr>
            <p:ph type="sldNum" sz="quarter" idx="10"/>
          </p:nvPr>
        </p:nvSpPr>
        <p:spPr/>
        <p:txBody>
          <a:bodyPr/>
          <a:lstStyle/>
          <a:p>
            <a:pPr>
              <a:defRPr/>
            </a:pPr>
            <a:fld id="{7F026151-8B85-458F-8254-4715B86E864E}" type="slidenum">
              <a:rPr lang="en-US">
                <a:solidFill>
                  <a:srgbClr val="000000"/>
                </a:solidFill>
              </a:rPr>
              <a:pPr>
                <a:defRPr/>
              </a:pPr>
              <a:t>22</a:t>
            </a:fld>
            <a:endParaRPr lang="en-US" dirty="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Least costly option.</a:t>
            </a:r>
          </a:p>
          <a:p>
            <a:r>
              <a:rPr lang="en-US" dirty="0" smtClean="0"/>
              <a:t>High risk for missing hurricane season tasking..</a:t>
            </a:r>
          </a:p>
          <a:p>
            <a:r>
              <a:rPr lang="en-US" dirty="0" smtClean="0"/>
              <a:t>2015 and 2019 season not covered.</a:t>
            </a:r>
          </a:p>
          <a:p>
            <a:r>
              <a:rPr lang="en-US" dirty="0" smtClean="0"/>
              <a:t>42 chosen based on SLAP findings, costs, and schedule.</a:t>
            </a:r>
          </a:p>
          <a:p>
            <a:r>
              <a:rPr lang="en-US" dirty="0" smtClean="0"/>
              <a:t>Assumes 300 hours per year on active aircraft.</a:t>
            </a:r>
            <a:endParaRPr lang="en-US" dirty="0"/>
          </a:p>
        </p:txBody>
      </p:sp>
      <p:sp>
        <p:nvSpPr>
          <p:cNvPr id="4" name="Slide Number Placeholder 3"/>
          <p:cNvSpPr>
            <a:spLocks noGrp="1"/>
          </p:cNvSpPr>
          <p:nvPr>
            <p:ph type="sldNum" sz="quarter" idx="10"/>
          </p:nvPr>
        </p:nvSpPr>
        <p:spPr/>
        <p:txBody>
          <a:bodyPr/>
          <a:lstStyle/>
          <a:p>
            <a:pPr>
              <a:defRPr/>
            </a:pPr>
            <a:fld id="{7F026151-8B85-458F-8254-4715B86E864E}" type="slidenum">
              <a:rPr lang="en-US">
                <a:solidFill>
                  <a:srgbClr val="000000"/>
                </a:solidFill>
              </a:rPr>
              <a:pPr>
                <a:defRPr/>
              </a:pPr>
              <a:t>23</a:t>
            </a:fld>
            <a:endParaRPr lang="en-US" dirty="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F026151-8B85-458F-8254-4715B86E864E}" type="slidenum">
              <a:rPr lang="en-US">
                <a:solidFill>
                  <a:srgbClr val="000000"/>
                </a:solidFill>
              </a:rPr>
              <a:pPr>
                <a:defRPr/>
              </a:pPr>
              <a:t>2</a:t>
            </a:fld>
            <a:endParaRPr lang="en-US"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txBox="1">
            <a:spLocks noGrp="1" noChangeArrowheads="1"/>
          </p:cNvSpPr>
          <p:nvPr/>
        </p:nvSpPr>
        <p:spPr bwMode="auto">
          <a:xfrm>
            <a:off x="3885579" y="8683365"/>
            <a:ext cx="2972421" cy="46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0" tIns="44960" rIns="89920" bIns="44960" anchor="b"/>
          <a:lstStyle>
            <a:lvl1pPr defTabSz="917575">
              <a:defRPr sz="3200" b="1">
                <a:solidFill>
                  <a:srgbClr val="FF011E"/>
                </a:solidFill>
                <a:latin typeface="Arial" charset="0"/>
                <a:ea typeface="ＭＳ Ｐゴシック" charset="0"/>
                <a:cs typeface="ＭＳ Ｐゴシック" charset="0"/>
              </a:defRPr>
            </a:lvl1pPr>
            <a:lvl2pPr marL="742950" indent="-285750" defTabSz="917575">
              <a:defRPr sz="3200" b="1">
                <a:solidFill>
                  <a:srgbClr val="FF011E"/>
                </a:solidFill>
                <a:latin typeface="Arial" charset="0"/>
                <a:ea typeface="ＭＳ Ｐゴシック" charset="0"/>
              </a:defRPr>
            </a:lvl2pPr>
            <a:lvl3pPr marL="1143000" indent="-228600" defTabSz="917575">
              <a:defRPr sz="3200" b="1">
                <a:solidFill>
                  <a:srgbClr val="FF011E"/>
                </a:solidFill>
                <a:latin typeface="Arial" charset="0"/>
                <a:ea typeface="ＭＳ Ｐゴシック" charset="0"/>
              </a:defRPr>
            </a:lvl3pPr>
            <a:lvl4pPr marL="1600200" indent="-228600" defTabSz="917575">
              <a:defRPr sz="3200" b="1">
                <a:solidFill>
                  <a:srgbClr val="FF011E"/>
                </a:solidFill>
                <a:latin typeface="Arial" charset="0"/>
                <a:ea typeface="ＭＳ Ｐゴシック" charset="0"/>
              </a:defRPr>
            </a:lvl4pPr>
            <a:lvl5pPr marL="2057400" indent="-228600" defTabSz="917575">
              <a:defRPr sz="3200" b="1">
                <a:solidFill>
                  <a:srgbClr val="FF011E"/>
                </a:solidFill>
                <a:latin typeface="Arial" charset="0"/>
                <a:ea typeface="ＭＳ Ｐゴシック" charset="0"/>
              </a:defRPr>
            </a:lvl5pPr>
            <a:lvl6pPr marL="2514600" indent="-228600" defTabSz="917575" eaLnBrk="0" fontAlgn="base" hangingPunct="0">
              <a:spcBef>
                <a:spcPct val="0"/>
              </a:spcBef>
              <a:spcAft>
                <a:spcPct val="0"/>
              </a:spcAft>
              <a:defRPr sz="3200" b="1">
                <a:solidFill>
                  <a:srgbClr val="FF011E"/>
                </a:solidFill>
                <a:latin typeface="Arial" charset="0"/>
                <a:ea typeface="ＭＳ Ｐゴシック" charset="0"/>
              </a:defRPr>
            </a:lvl6pPr>
            <a:lvl7pPr marL="2971800" indent="-228600" defTabSz="917575" eaLnBrk="0" fontAlgn="base" hangingPunct="0">
              <a:spcBef>
                <a:spcPct val="0"/>
              </a:spcBef>
              <a:spcAft>
                <a:spcPct val="0"/>
              </a:spcAft>
              <a:defRPr sz="3200" b="1">
                <a:solidFill>
                  <a:srgbClr val="FF011E"/>
                </a:solidFill>
                <a:latin typeface="Arial" charset="0"/>
                <a:ea typeface="ＭＳ Ｐゴシック" charset="0"/>
              </a:defRPr>
            </a:lvl7pPr>
            <a:lvl8pPr marL="3429000" indent="-228600" defTabSz="917575" eaLnBrk="0" fontAlgn="base" hangingPunct="0">
              <a:spcBef>
                <a:spcPct val="0"/>
              </a:spcBef>
              <a:spcAft>
                <a:spcPct val="0"/>
              </a:spcAft>
              <a:defRPr sz="3200" b="1">
                <a:solidFill>
                  <a:srgbClr val="FF011E"/>
                </a:solidFill>
                <a:latin typeface="Arial" charset="0"/>
                <a:ea typeface="ＭＳ Ｐゴシック" charset="0"/>
              </a:defRPr>
            </a:lvl8pPr>
            <a:lvl9pPr marL="3886200" indent="-228600" defTabSz="917575" eaLnBrk="0" fontAlgn="base" hangingPunct="0">
              <a:spcBef>
                <a:spcPct val="0"/>
              </a:spcBef>
              <a:spcAft>
                <a:spcPct val="0"/>
              </a:spcAft>
              <a:defRPr sz="3200" b="1">
                <a:solidFill>
                  <a:srgbClr val="FF011E"/>
                </a:solidFill>
                <a:latin typeface="Arial" charset="0"/>
                <a:ea typeface="ＭＳ Ｐゴシック" charset="0"/>
              </a:defRPr>
            </a:lvl9pPr>
          </a:lstStyle>
          <a:p>
            <a:pPr algn="r"/>
            <a:fld id="{08C2C25D-997A-BD4B-8A6A-B9B86B9B8939}" type="slidenum">
              <a:rPr lang="en-US" sz="1200" b="0">
                <a:solidFill>
                  <a:schemeClr val="tx1"/>
                </a:solidFill>
                <a:latin typeface="Times New Roman" charset="0"/>
              </a:rPr>
              <a:pPr algn="r"/>
              <a:t>24</a:t>
            </a:fld>
            <a:endParaRPr lang="en-US" sz="1200" b="0">
              <a:solidFill>
                <a:schemeClr val="tx1"/>
              </a:solidFill>
              <a:latin typeface="Times New Roman" charset="0"/>
            </a:endParaRPr>
          </a:p>
        </p:txBody>
      </p:sp>
      <p:sp>
        <p:nvSpPr>
          <p:cNvPr id="98306" name="Rectangle 2"/>
          <p:cNvSpPr>
            <a:spLocks noGrp="1" noRot="1" noChangeAspect="1" noChangeArrowheads="1" noTextEdit="1"/>
          </p:cNvSpPr>
          <p:nvPr>
            <p:ph type="sldImg"/>
          </p:nvPr>
        </p:nvSpPr>
        <p:spPr>
          <a:xfrm>
            <a:off x="1144588" y="684213"/>
            <a:ext cx="4572000" cy="3429000"/>
          </a:xfrm>
          <a:solidFill>
            <a:srgbClr val="FFFFFF"/>
          </a:solidFill>
          <a:ln/>
        </p:spPr>
      </p:sp>
      <p:sp>
        <p:nvSpPr>
          <p:cNvPr id="98307" name="Rectangle 3"/>
          <p:cNvSpPr>
            <a:spLocks noGrp="1" noChangeArrowheads="1"/>
          </p:cNvSpPr>
          <p:nvPr>
            <p:ph type="body" idx="1"/>
          </p:nvPr>
        </p:nvSpPr>
        <p:spPr>
          <a:xfrm>
            <a:off x="916264" y="4344025"/>
            <a:ext cx="5025473" cy="4116049"/>
          </a:xfrm>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lIns="89920" tIns="44960" rIns="89920" bIns="44960"/>
          <a:lstStyle/>
          <a:p>
            <a:endParaRPr lang="en-US">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txBox="1">
            <a:spLocks noGrp="1" noChangeArrowheads="1"/>
          </p:cNvSpPr>
          <p:nvPr/>
        </p:nvSpPr>
        <p:spPr bwMode="auto">
          <a:xfrm>
            <a:off x="3885579" y="8683365"/>
            <a:ext cx="2972421" cy="46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0" tIns="44960" rIns="89920" bIns="44960" anchor="b"/>
          <a:lstStyle>
            <a:lvl1pPr defTabSz="917575">
              <a:defRPr sz="3200" b="1">
                <a:solidFill>
                  <a:srgbClr val="FF011E"/>
                </a:solidFill>
                <a:latin typeface="Arial" charset="0"/>
                <a:ea typeface="ＭＳ Ｐゴシック" charset="0"/>
                <a:cs typeface="ＭＳ Ｐゴシック" charset="0"/>
              </a:defRPr>
            </a:lvl1pPr>
            <a:lvl2pPr marL="742950" indent="-285750" defTabSz="917575">
              <a:defRPr sz="3200" b="1">
                <a:solidFill>
                  <a:srgbClr val="FF011E"/>
                </a:solidFill>
                <a:latin typeface="Arial" charset="0"/>
                <a:ea typeface="ＭＳ Ｐゴシック" charset="0"/>
              </a:defRPr>
            </a:lvl2pPr>
            <a:lvl3pPr marL="1143000" indent="-228600" defTabSz="917575">
              <a:defRPr sz="3200" b="1">
                <a:solidFill>
                  <a:srgbClr val="FF011E"/>
                </a:solidFill>
                <a:latin typeface="Arial" charset="0"/>
                <a:ea typeface="ＭＳ Ｐゴシック" charset="0"/>
              </a:defRPr>
            </a:lvl3pPr>
            <a:lvl4pPr marL="1600200" indent="-228600" defTabSz="917575">
              <a:defRPr sz="3200" b="1">
                <a:solidFill>
                  <a:srgbClr val="FF011E"/>
                </a:solidFill>
                <a:latin typeface="Arial" charset="0"/>
                <a:ea typeface="ＭＳ Ｐゴシック" charset="0"/>
              </a:defRPr>
            </a:lvl4pPr>
            <a:lvl5pPr marL="2057400" indent="-228600" defTabSz="917575">
              <a:defRPr sz="3200" b="1">
                <a:solidFill>
                  <a:srgbClr val="FF011E"/>
                </a:solidFill>
                <a:latin typeface="Arial" charset="0"/>
                <a:ea typeface="ＭＳ Ｐゴシック" charset="0"/>
              </a:defRPr>
            </a:lvl5pPr>
            <a:lvl6pPr marL="2514600" indent="-228600" defTabSz="917575" eaLnBrk="0" fontAlgn="base" hangingPunct="0">
              <a:spcBef>
                <a:spcPct val="0"/>
              </a:spcBef>
              <a:spcAft>
                <a:spcPct val="0"/>
              </a:spcAft>
              <a:defRPr sz="3200" b="1">
                <a:solidFill>
                  <a:srgbClr val="FF011E"/>
                </a:solidFill>
                <a:latin typeface="Arial" charset="0"/>
                <a:ea typeface="ＭＳ Ｐゴシック" charset="0"/>
              </a:defRPr>
            </a:lvl6pPr>
            <a:lvl7pPr marL="2971800" indent="-228600" defTabSz="917575" eaLnBrk="0" fontAlgn="base" hangingPunct="0">
              <a:spcBef>
                <a:spcPct val="0"/>
              </a:spcBef>
              <a:spcAft>
                <a:spcPct val="0"/>
              </a:spcAft>
              <a:defRPr sz="3200" b="1">
                <a:solidFill>
                  <a:srgbClr val="FF011E"/>
                </a:solidFill>
                <a:latin typeface="Arial" charset="0"/>
                <a:ea typeface="ＭＳ Ｐゴシック" charset="0"/>
              </a:defRPr>
            </a:lvl7pPr>
            <a:lvl8pPr marL="3429000" indent="-228600" defTabSz="917575" eaLnBrk="0" fontAlgn="base" hangingPunct="0">
              <a:spcBef>
                <a:spcPct val="0"/>
              </a:spcBef>
              <a:spcAft>
                <a:spcPct val="0"/>
              </a:spcAft>
              <a:defRPr sz="3200" b="1">
                <a:solidFill>
                  <a:srgbClr val="FF011E"/>
                </a:solidFill>
                <a:latin typeface="Arial" charset="0"/>
                <a:ea typeface="ＭＳ Ｐゴシック" charset="0"/>
              </a:defRPr>
            </a:lvl8pPr>
            <a:lvl9pPr marL="3886200" indent="-228600" defTabSz="917575" eaLnBrk="0" fontAlgn="base" hangingPunct="0">
              <a:spcBef>
                <a:spcPct val="0"/>
              </a:spcBef>
              <a:spcAft>
                <a:spcPct val="0"/>
              </a:spcAft>
              <a:defRPr sz="3200" b="1">
                <a:solidFill>
                  <a:srgbClr val="FF011E"/>
                </a:solidFill>
                <a:latin typeface="Arial" charset="0"/>
                <a:ea typeface="ＭＳ Ｐゴシック" charset="0"/>
              </a:defRPr>
            </a:lvl9pPr>
          </a:lstStyle>
          <a:p>
            <a:pPr algn="r"/>
            <a:fld id="{08C2C25D-997A-BD4B-8A6A-B9B86B9B8939}" type="slidenum">
              <a:rPr lang="en-US" sz="1200" b="0">
                <a:solidFill>
                  <a:schemeClr val="tx1"/>
                </a:solidFill>
                <a:latin typeface="Times New Roman" charset="0"/>
              </a:rPr>
              <a:pPr algn="r"/>
              <a:t>25</a:t>
            </a:fld>
            <a:endParaRPr lang="en-US" sz="1200" b="0">
              <a:solidFill>
                <a:schemeClr val="tx1"/>
              </a:solidFill>
              <a:latin typeface="Times New Roman" charset="0"/>
            </a:endParaRPr>
          </a:p>
        </p:txBody>
      </p:sp>
      <p:sp>
        <p:nvSpPr>
          <p:cNvPr id="98306" name="Rectangle 2"/>
          <p:cNvSpPr>
            <a:spLocks noGrp="1" noRot="1" noChangeAspect="1" noChangeArrowheads="1" noTextEdit="1"/>
          </p:cNvSpPr>
          <p:nvPr>
            <p:ph type="sldImg"/>
          </p:nvPr>
        </p:nvSpPr>
        <p:spPr>
          <a:xfrm>
            <a:off x="1144588" y="684213"/>
            <a:ext cx="4572000" cy="3429000"/>
          </a:xfrm>
          <a:solidFill>
            <a:srgbClr val="FFFFFF"/>
          </a:solidFill>
          <a:ln/>
        </p:spPr>
      </p:sp>
      <p:sp>
        <p:nvSpPr>
          <p:cNvPr id="98307" name="Rectangle 3"/>
          <p:cNvSpPr>
            <a:spLocks noGrp="1" noChangeArrowheads="1"/>
          </p:cNvSpPr>
          <p:nvPr>
            <p:ph type="body" idx="1"/>
          </p:nvPr>
        </p:nvSpPr>
        <p:spPr>
          <a:xfrm>
            <a:off x="916264" y="4344025"/>
            <a:ext cx="5025473" cy="4116049"/>
          </a:xfrm>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lIns="89920" tIns="44960" rIns="89920" bIns="44960"/>
          <a:lstStyle/>
          <a:p>
            <a:endParaRPr lang="en-US">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noFill/>
          <a:ln>
            <a:solidFill>
              <a:srgbClr val="000000"/>
            </a:solidFill>
            <a:miter lim="800000"/>
            <a:headEnd/>
            <a:tailEnd/>
          </a:ln>
        </p:spPr>
      </p:sp>
      <p:sp>
        <p:nvSpPr>
          <p:cNvPr id="112643" name="Rectangle 3"/>
          <p:cNvSpPr>
            <a:spLocks noGrp="1"/>
          </p:cNvSpPr>
          <p:nvPr>
            <p:ph type="body" idx="1"/>
          </p:nvPr>
        </p:nvSpPr>
        <p:spPr>
          <a:noFill/>
          <a:ln/>
        </p:spPr>
        <p:txBody>
          <a:bodyPr/>
          <a:lstStyle/>
          <a:p>
            <a:endParaRPr lang="en-US" baseline="0" dirty="0" smtClean="0">
              <a:ea typeface="ＭＳ Ｐゴシック"/>
              <a:cs typeface="ＭＳ Ｐゴシック"/>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txBox="1">
            <a:spLocks noGrp="1" noChangeArrowheads="1"/>
          </p:cNvSpPr>
          <p:nvPr/>
        </p:nvSpPr>
        <p:spPr bwMode="auto">
          <a:xfrm>
            <a:off x="3885579" y="8683365"/>
            <a:ext cx="2972421" cy="46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0" tIns="44960" rIns="89920" bIns="44960" anchor="b"/>
          <a:lstStyle>
            <a:lvl1pPr defTabSz="917575">
              <a:defRPr sz="3200" b="1">
                <a:solidFill>
                  <a:srgbClr val="FF011E"/>
                </a:solidFill>
                <a:latin typeface="Arial" charset="0"/>
                <a:ea typeface="ＭＳ Ｐゴシック" charset="0"/>
                <a:cs typeface="ＭＳ Ｐゴシック" charset="0"/>
              </a:defRPr>
            </a:lvl1pPr>
            <a:lvl2pPr marL="742950" indent="-285750" defTabSz="917575">
              <a:defRPr sz="3200" b="1">
                <a:solidFill>
                  <a:srgbClr val="FF011E"/>
                </a:solidFill>
                <a:latin typeface="Arial" charset="0"/>
                <a:ea typeface="ＭＳ Ｐゴシック" charset="0"/>
              </a:defRPr>
            </a:lvl2pPr>
            <a:lvl3pPr marL="1143000" indent="-228600" defTabSz="917575">
              <a:defRPr sz="3200" b="1">
                <a:solidFill>
                  <a:srgbClr val="FF011E"/>
                </a:solidFill>
                <a:latin typeface="Arial" charset="0"/>
                <a:ea typeface="ＭＳ Ｐゴシック" charset="0"/>
              </a:defRPr>
            </a:lvl3pPr>
            <a:lvl4pPr marL="1600200" indent="-228600" defTabSz="917575">
              <a:defRPr sz="3200" b="1">
                <a:solidFill>
                  <a:srgbClr val="FF011E"/>
                </a:solidFill>
                <a:latin typeface="Arial" charset="0"/>
                <a:ea typeface="ＭＳ Ｐゴシック" charset="0"/>
              </a:defRPr>
            </a:lvl4pPr>
            <a:lvl5pPr marL="2057400" indent="-228600" defTabSz="917575">
              <a:defRPr sz="3200" b="1">
                <a:solidFill>
                  <a:srgbClr val="FF011E"/>
                </a:solidFill>
                <a:latin typeface="Arial" charset="0"/>
                <a:ea typeface="ＭＳ Ｐゴシック" charset="0"/>
              </a:defRPr>
            </a:lvl5pPr>
            <a:lvl6pPr marL="2514600" indent="-228600" defTabSz="917575" eaLnBrk="0" fontAlgn="base" hangingPunct="0">
              <a:spcBef>
                <a:spcPct val="0"/>
              </a:spcBef>
              <a:spcAft>
                <a:spcPct val="0"/>
              </a:spcAft>
              <a:defRPr sz="3200" b="1">
                <a:solidFill>
                  <a:srgbClr val="FF011E"/>
                </a:solidFill>
                <a:latin typeface="Arial" charset="0"/>
                <a:ea typeface="ＭＳ Ｐゴシック" charset="0"/>
              </a:defRPr>
            </a:lvl6pPr>
            <a:lvl7pPr marL="2971800" indent="-228600" defTabSz="917575" eaLnBrk="0" fontAlgn="base" hangingPunct="0">
              <a:spcBef>
                <a:spcPct val="0"/>
              </a:spcBef>
              <a:spcAft>
                <a:spcPct val="0"/>
              </a:spcAft>
              <a:defRPr sz="3200" b="1">
                <a:solidFill>
                  <a:srgbClr val="FF011E"/>
                </a:solidFill>
                <a:latin typeface="Arial" charset="0"/>
                <a:ea typeface="ＭＳ Ｐゴシック" charset="0"/>
              </a:defRPr>
            </a:lvl7pPr>
            <a:lvl8pPr marL="3429000" indent="-228600" defTabSz="917575" eaLnBrk="0" fontAlgn="base" hangingPunct="0">
              <a:spcBef>
                <a:spcPct val="0"/>
              </a:spcBef>
              <a:spcAft>
                <a:spcPct val="0"/>
              </a:spcAft>
              <a:defRPr sz="3200" b="1">
                <a:solidFill>
                  <a:srgbClr val="FF011E"/>
                </a:solidFill>
                <a:latin typeface="Arial" charset="0"/>
                <a:ea typeface="ＭＳ Ｐゴシック" charset="0"/>
              </a:defRPr>
            </a:lvl8pPr>
            <a:lvl9pPr marL="3886200" indent="-228600" defTabSz="917575" eaLnBrk="0" fontAlgn="base" hangingPunct="0">
              <a:spcBef>
                <a:spcPct val="0"/>
              </a:spcBef>
              <a:spcAft>
                <a:spcPct val="0"/>
              </a:spcAft>
              <a:defRPr sz="3200" b="1">
                <a:solidFill>
                  <a:srgbClr val="FF011E"/>
                </a:solidFill>
                <a:latin typeface="Arial" charset="0"/>
                <a:ea typeface="ＭＳ Ｐゴシック" charset="0"/>
              </a:defRPr>
            </a:lvl9pPr>
          </a:lstStyle>
          <a:p>
            <a:pPr algn="r"/>
            <a:fld id="{08C2C25D-997A-BD4B-8A6A-B9B86B9B8939}" type="slidenum">
              <a:rPr lang="en-US" sz="1200" b="0">
                <a:solidFill>
                  <a:schemeClr val="tx1"/>
                </a:solidFill>
                <a:latin typeface="Times New Roman" charset="0"/>
              </a:rPr>
              <a:pPr algn="r"/>
              <a:t>27</a:t>
            </a:fld>
            <a:endParaRPr lang="en-US" sz="1200" b="0">
              <a:solidFill>
                <a:schemeClr val="tx1"/>
              </a:solidFill>
              <a:latin typeface="Times New Roman" charset="0"/>
            </a:endParaRPr>
          </a:p>
        </p:txBody>
      </p:sp>
      <p:sp>
        <p:nvSpPr>
          <p:cNvPr id="98306" name="Rectangle 2"/>
          <p:cNvSpPr>
            <a:spLocks noGrp="1" noRot="1" noChangeAspect="1" noChangeArrowheads="1" noTextEdit="1"/>
          </p:cNvSpPr>
          <p:nvPr>
            <p:ph type="sldImg"/>
          </p:nvPr>
        </p:nvSpPr>
        <p:spPr>
          <a:xfrm>
            <a:off x="1144588" y="684213"/>
            <a:ext cx="4572000" cy="3429000"/>
          </a:xfrm>
          <a:solidFill>
            <a:srgbClr val="FFFFFF"/>
          </a:solidFill>
          <a:ln/>
        </p:spPr>
      </p:sp>
      <p:sp>
        <p:nvSpPr>
          <p:cNvPr id="98307" name="Rectangle 3"/>
          <p:cNvSpPr>
            <a:spLocks noGrp="1" noChangeArrowheads="1"/>
          </p:cNvSpPr>
          <p:nvPr>
            <p:ph type="body" idx="1"/>
          </p:nvPr>
        </p:nvSpPr>
        <p:spPr>
          <a:xfrm>
            <a:off x="916264" y="4344025"/>
            <a:ext cx="5025473" cy="4116049"/>
          </a:xfrm>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lIns="89920" tIns="44960" rIns="89920" bIns="44960"/>
          <a:lstStyle/>
          <a:p>
            <a:endParaRPr lang="en-US">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ChangeArrowheads="1" noTextEdit="1"/>
          </p:cNvSpPr>
          <p:nvPr>
            <p:ph type="sldImg"/>
          </p:nvPr>
        </p:nvSpPr>
        <p:spPr>
          <a:ln/>
        </p:spPr>
      </p:sp>
      <p:sp>
        <p:nvSpPr>
          <p:cNvPr id="1136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txBox="1">
            <a:spLocks noGrp="1" noChangeArrowheads="1"/>
          </p:cNvSpPr>
          <p:nvPr/>
        </p:nvSpPr>
        <p:spPr bwMode="auto">
          <a:xfrm>
            <a:off x="3885579" y="8686489"/>
            <a:ext cx="2972421"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3200" b="1">
                <a:solidFill>
                  <a:srgbClr val="FF011E"/>
                </a:solidFill>
                <a:latin typeface="Arial" charset="0"/>
                <a:ea typeface="ＭＳ Ｐゴシック" charset="0"/>
                <a:cs typeface="ＭＳ Ｐゴシック" charset="0"/>
              </a:defRPr>
            </a:lvl1pPr>
            <a:lvl2pPr marL="742950" indent="-285750">
              <a:defRPr sz="3200" b="1">
                <a:solidFill>
                  <a:srgbClr val="FF011E"/>
                </a:solidFill>
                <a:latin typeface="Arial" charset="0"/>
                <a:ea typeface="ＭＳ Ｐゴシック" charset="0"/>
              </a:defRPr>
            </a:lvl2pPr>
            <a:lvl3pPr marL="1143000" indent="-228600">
              <a:defRPr sz="3200" b="1">
                <a:solidFill>
                  <a:srgbClr val="FF011E"/>
                </a:solidFill>
                <a:latin typeface="Arial" charset="0"/>
                <a:ea typeface="ＭＳ Ｐゴシック" charset="0"/>
              </a:defRPr>
            </a:lvl3pPr>
            <a:lvl4pPr marL="1600200" indent="-228600">
              <a:defRPr sz="3200" b="1">
                <a:solidFill>
                  <a:srgbClr val="FF011E"/>
                </a:solidFill>
                <a:latin typeface="Arial" charset="0"/>
                <a:ea typeface="ＭＳ Ｐゴシック" charset="0"/>
              </a:defRPr>
            </a:lvl4pPr>
            <a:lvl5pPr marL="2057400" indent="-228600">
              <a:defRPr sz="3200" b="1">
                <a:solidFill>
                  <a:srgbClr val="FF011E"/>
                </a:solidFill>
                <a:latin typeface="Arial" charset="0"/>
                <a:ea typeface="ＭＳ Ｐゴシック" charset="0"/>
              </a:defRPr>
            </a:lvl5pPr>
            <a:lvl6pPr marL="2514600" indent="-228600" eaLnBrk="0" fontAlgn="base" hangingPunct="0">
              <a:spcBef>
                <a:spcPct val="0"/>
              </a:spcBef>
              <a:spcAft>
                <a:spcPct val="0"/>
              </a:spcAft>
              <a:defRPr sz="3200" b="1">
                <a:solidFill>
                  <a:srgbClr val="FF011E"/>
                </a:solidFill>
                <a:latin typeface="Arial" charset="0"/>
                <a:ea typeface="ＭＳ Ｐゴシック" charset="0"/>
              </a:defRPr>
            </a:lvl6pPr>
            <a:lvl7pPr marL="2971800" indent="-228600" eaLnBrk="0" fontAlgn="base" hangingPunct="0">
              <a:spcBef>
                <a:spcPct val="0"/>
              </a:spcBef>
              <a:spcAft>
                <a:spcPct val="0"/>
              </a:spcAft>
              <a:defRPr sz="3200" b="1">
                <a:solidFill>
                  <a:srgbClr val="FF011E"/>
                </a:solidFill>
                <a:latin typeface="Arial" charset="0"/>
                <a:ea typeface="ＭＳ Ｐゴシック" charset="0"/>
              </a:defRPr>
            </a:lvl7pPr>
            <a:lvl8pPr marL="3429000" indent="-228600" eaLnBrk="0" fontAlgn="base" hangingPunct="0">
              <a:spcBef>
                <a:spcPct val="0"/>
              </a:spcBef>
              <a:spcAft>
                <a:spcPct val="0"/>
              </a:spcAft>
              <a:defRPr sz="3200" b="1">
                <a:solidFill>
                  <a:srgbClr val="FF011E"/>
                </a:solidFill>
                <a:latin typeface="Arial" charset="0"/>
                <a:ea typeface="ＭＳ Ｐゴシック" charset="0"/>
              </a:defRPr>
            </a:lvl8pPr>
            <a:lvl9pPr marL="3886200" indent="-228600" eaLnBrk="0" fontAlgn="base" hangingPunct="0">
              <a:spcBef>
                <a:spcPct val="0"/>
              </a:spcBef>
              <a:spcAft>
                <a:spcPct val="0"/>
              </a:spcAft>
              <a:defRPr sz="3200" b="1">
                <a:solidFill>
                  <a:srgbClr val="FF011E"/>
                </a:solidFill>
                <a:latin typeface="Arial" charset="0"/>
                <a:ea typeface="ＭＳ Ｐゴシック" charset="0"/>
              </a:defRPr>
            </a:lvl9pPr>
          </a:lstStyle>
          <a:p>
            <a:pPr algn="r" defTabSz="897301" eaLnBrk="0" fontAlgn="base" hangingPunct="0">
              <a:spcBef>
                <a:spcPct val="0"/>
              </a:spcBef>
              <a:spcAft>
                <a:spcPct val="0"/>
              </a:spcAft>
            </a:pPr>
            <a:fld id="{1EFE6D9B-6984-E54E-982D-0154FDBB1048}" type="slidenum">
              <a:rPr lang="en-US" sz="1200" b="0">
                <a:solidFill>
                  <a:srgbClr val="000000"/>
                </a:solidFill>
                <a:latin typeface="Times New Roman" charset="0"/>
              </a:rPr>
              <a:pPr algn="r" defTabSz="897301" eaLnBrk="0" fontAlgn="base" hangingPunct="0">
                <a:spcBef>
                  <a:spcPct val="0"/>
                </a:spcBef>
                <a:spcAft>
                  <a:spcPct val="0"/>
                </a:spcAft>
              </a:pPr>
              <a:t>3</a:t>
            </a:fld>
            <a:endParaRPr lang="en-US" sz="1200" b="0">
              <a:solidFill>
                <a:srgbClr val="000000"/>
              </a:solidFill>
              <a:latin typeface="Times New Roman" charset="0"/>
            </a:endParaRPr>
          </a:p>
        </p:txBody>
      </p:sp>
      <p:sp>
        <p:nvSpPr>
          <p:cNvPr id="23554" name="Rectangle 2"/>
          <p:cNvSpPr>
            <a:spLocks noGrp="1" noRot="1" noChangeAspect="1" noChangeArrowheads="1" noTextEdit="1"/>
          </p:cNvSpPr>
          <p:nvPr>
            <p:ph type="sldImg"/>
          </p:nvPr>
        </p:nvSpPr>
        <p:spPr>
          <a:xfrm>
            <a:off x="1146175" y="687388"/>
            <a:ext cx="4573588" cy="3430587"/>
          </a:xfrm>
          <a:ln/>
        </p:spPr>
      </p:sp>
      <p:sp>
        <p:nvSpPr>
          <p:cNvPr id="23555" name="Rectangle 3"/>
          <p:cNvSpPr>
            <a:spLocks noGrp="1" noChangeArrowheads="1"/>
          </p:cNvSpPr>
          <p:nvPr>
            <p:ph type="body" idx="1"/>
          </p:nvPr>
        </p:nvSpPr>
        <p:spPr>
          <a:xfrm>
            <a:off x="914711" y="4344025"/>
            <a:ext cx="5028579"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txBox="1">
            <a:spLocks noGrp="1" noChangeArrowheads="1"/>
          </p:cNvSpPr>
          <p:nvPr/>
        </p:nvSpPr>
        <p:spPr bwMode="auto">
          <a:xfrm>
            <a:off x="3885579" y="8686489"/>
            <a:ext cx="2972421"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3200" b="1">
                <a:solidFill>
                  <a:srgbClr val="FF011E"/>
                </a:solidFill>
                <a:latin typeface="Arial" charset="0"/>
                <a:ea typeface="ＭＳ Ｐゴシック" charset="0"/>
                <a:cs typeface="ＭＳ Ｐゴシック" charset="0"/>
              </a:defRPr>
            </a:lvl1pPr>
            <a:lvl2pPr marL="742950" indent="-285750">
              <a:defRPr sz="3200" b="1">
                <a:solidFill>
                  <a:srgbClr val="FF011E"/>
                </a:solidFill>
                <a:latin typeface="Arial" charset="0"/>
                <a:ea typeface="ＭＳ Ｐゴシック" charset="0"/>
              </a:defRPr>
            </a:lvl2pPr>
            <a:lvl3pPr marL="1143000" indent="-228600">
              <a:defRPr sz="3200" b="1">
                <a:solidFill>
                  <a:srgbClr val="FF011E"/>
                </a:solidFill>
                <a:latin typeface="Arial" charset="0"/>
                <a:ea typeface="ＭＳ Ｐゴシック" charset="0"/>
              </a:defRPr>
            </a:lvl3pPr>
            <a:lvl4pPr marL="1600200" indent="-228600">
              <a:defRPr sz="3200" b="1">
                <a:solidFill>
                  <a:srgbClr val="FF011E"/>
                </a:solidFill>
                <a:latin typeface="Arial" charset="0"/>
                <a:ea typeface="ＭＳ Ｐゴシック" charset="0"/>
              </a:defRPr>
            </a:lvl4pPr>
            <a:lvl5pPr marL="2057400" indent="-228600">
              <a:defRPr sz="3200" b="1">
                <a:solidFill>
                  <a:srgbClr val="FF011E"/>
                </a:solidFill>
                <a:latin typeface="Arial" charset="0"/>
                <a:ea typeface="ＭＳ Ｐゴシック" charset="0"/>
              </a:defRPr>
            </a:lvl5pPr>
            <a:lvl6pPr marL="2514600" indent="-228600" eaLnBrk="0" fontAlgn="base" hangingPunct="0">
              <a:spcBef>
                <a:spcPct val="0"/>
              </a:spcBef>
              <a:spcAft>
                <a:spcPct val="0"/>
              </a:spcAft>
              <a:defRPr sz="3200" b="1">
                <a:solidFill>
                  <a:srgbClr val="FF011E"/>
                </a:solidFill>
                <a:latin typeface="Arial" charset="0"/>
                <a:ea typeface="ＭＳ Ｐゴシック" charset="0"/>
              </a:defRPr>
            </a:lvl6pPr>
            <a:lvl7pPr marL="2971800" indent="-228600" eaLnBrk="0" fontAlgn="base" hangingPunct="0">
              <a:spcBef>
                <a:spcPct val="0"/>
              </a:spcBef>
              <a:spcAft>
                <a:spcPct val="0"/>
              </a:spcAft>
              <a:defRPr sz="3200" b="1">
                <a:solidFill>
                  <a:srgbClr val="FF011E"/>
                </a:solidFill>
                <a:latin typeface="Arial" charset="0"/>
                <a:ea typeface="ＭＳ Ｐゴシック" charset="0"/>
              </a:defRPr>
            </a:lvl7pPr>
            <a:lvl8pPr marL="3429000" indent="-228600" eaLnBrk="0" fontAlgn="base" hangingPunct="0">
              <a:spcBef>
                <a:spcPct val="0"/>
              </a:spcBef>
              <a:spcAft>
                <a:spcPct val="0"/>
              </a:spcAft>
              <a:defRPr sz="3200" b="1">
                <a:solidFill>
                  <a:srgbClr val="FF011E"/>
                </a:solidFill>
                <a:latin typeface="Arial" charset="0"/>
                <a:ea typeface="ＭＳ Ｐゴシック" charset="0"/>
              </a:defRPr>
            </a:lvl8pPr>
            <a:lvl9pPr marL="3886200" indent="-228600" eaLnBrk="0" fontAlgn="base" hangingPunct="0">
              <a:spcBef>
                <a:spcPct val="0"/>
              </a:spcBef>
              <a:spcAft>
                <a:spcPct val="0"/>
              </a:spcAft>
              <a:defRPr sz="3200" b="1">
                <a:solidFill>
                  <a:srgbClr val="FF011E"/>
                </a:solidFill>
                <a:latin typeface="Arial" charset="0"/>
                <a:ea typeface="ＭＳ Ｐゴシック" charset="0"/>
              </a:defRPr>
            </a:lvl9pPr>
          </a:lstStyle>
          <a:p>
            <a:pPr algn="r" defTabSz="897301" eaLnBrk="0" fontAlgn="base" hangingPunct="0">
              <a:spcBef>
                <a:spcPct val="0"/>
              </a:spcBef>
              <a:spcAft>
                <a:spcPct val="0"/>
              </a:spcAft>
            </a:pPr>
            <a:fld id="{1EFE6D9B-6984-E54E-982D-0154FDBB1048}" type="slidenum">
              <a:rPr lang="en-US" sz="1200" b="0">
                <a:solidFill>
                  <a:srgbClr val="000000"/>
                </a:solidFill>
                <a:latin typeface="Times New Roman" charset="0"/>
              </a:rPr>
              <a:pPr algn="r" defTabSz="897301" eaLnBrk="0" fontAlgn="base" hangingPunct="0">
                <a:spcBef>
                  <a:spcPct val="0"/>
                </a:spcBef>
                <a:spcAft>
                  <a:spcPct val="0"/>
                </a:spcAft>
              </a:pPr>
              <a:t>4</a:t>
            </a:fld>
            <a:endParaRPr lang="en-US" sz="1200" b="0">
              <a:solidFill>
                <a:srgbClr val="000000"/>
              </a:solidFill>
              <a:latin typeface="Times New Roman" charset="0"/>
            </a:endParaRPr>
          </a:p>
        </p:txBody>
      </p:sp>
      <p:sp>
        <p:nvSpPr>
          <p:cNvPr id="23554" name="Rectangle 2"/>
          <p:cNvSpPr>
            <a:spLocks noGrp="1" noRot="1" noChangeAspect="1" noChangeArrowheads="1" noTextEdit="1"/>
          </p:cNvSpPr>
          <p:nvPr>
            <p:ph type="sldImg"/>
          </p:nvPr>
        </p:nvSpPr>
        <p:spPr>
          <a:xfrm>
            <a:off x="1146175" y="687388"/>
            <a:ext cx="4573588" cy="3430587"/>
          </a:xfrm>
          <a:ln/>
        </p:spPr>
      </p:sp>
      <p:sp>
        <p:nvSpPr>
          <p:cNvPr id="23555" name="Rectangle 3"/>
          <p:cNvSpPr>
            <a:spLocks noGrp="1" noChangeArrowheads="1"/>
          </p:cNvSpPr>
          <p:nvPr>
            <p:ph type="body" idx="1"/>
          </p:nvPr>
        </p:nvSpPr>
        <p:spPr>
          <a:xfrm>
            <a:off x="914711" y="4344025"/>
            <a:ext cx="5028579"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85579" y="8686489"/>
            <a:ext cx="2972421"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3200" b="1">
                <a:solidFill>
                  <a:srgbClr val="FF011E"/>
                </a:solidFill>
                <a:latin typeface="Arial" charset="0"/>
                <a:ea typeface="ＭＳ Ｐゴシック" charset="0"/>
                <a:cs typeface="ＭＳ Ｐゴシック" charset="0"/>
              </a:defRPr>
            </a:lvl1pPr>
            <a:lvl2pPr marL="742950" indent="-285750">
              <a:defRPr sz="3200" b="1">
                <a:solidFill>
                  <a:srgbClr val="FF011E"/>
                </a:solidFill>
                <a:latin typeface="Arial" charset="0"/>
                <a:ea typeface="ＭＳ Ｐゴシック" charset="0"/>
              </a:defRPr>
            </a:lvl2pPr>
            <a:lvl3pPr marL="1143000" indent="-228600">
              <a:defRPr sz="3200" b="1">
                <a:solidFill>
                  <a:srgbClr val="FF011E"/>
                </a:solidFill>
                <a:latin typeface="Arial" charset="0"/>
                <a:ea typeface="ＭＳ Ｐゴシック" charset="0"/>
              </a:defRPr>
            </a:lvl3pPr>
            <a:lvl4pPr marL="1600200" indent="-228600">
              <a:defRPr sz="3200" b="1">
                <a:solidFill>
                  <a:srgbClr val="FF011E"/>
                </a:solidFill>
                <a:latin typeface="Arial" charset="0"/>
                <a:ea typeface="ＭＳ Ｐゴシック" charset="0"/>
              </a:defRPr>
            </a:lvl4pPr>
            <a:lvl5pPr marL="2057400" indent="-228600">
              <a:defRPr sz="3200" b="1">
                <a:solidFill>
                  <a:srgbClr val="FF011E"/>
                </a:solidFill>
                <a:latin typeface="Arial" charset="0"/>
                <a:ea typeface="ＭＳ Ｐゴシック" charset="0"/>
              </a:defRPr>
            </a:lvl5pPr>
            <a:lvl6pPr marL="2514600" indent="-228600" eaLnBrk="0" fontAlgn="base" hangingPunct="0">
              <a:spcBef>
                <a:spcPct val="0"/>
              </a:spcBef>
              <a:spcAft>
                <a:spcPct val="0"/>
              </a:spcAft>
              <a:defRPr sz="3200" b="1">
                <a:solidFill>
                  <a:srgbClr val="FF011E"/>
                </a:solidFill>
                <a:latin typeface="Arial" charset="0"/>
                <a:ea typeface="ＭＳ Ｐゴシック" charset="0"/>
              </a:defRPr>
            </a:lvl6pPr>
            <a:lvl7pPr marL="2971800" indent="-228600" eaLnBrk="0" fontAlgn="base" hangingPunct="0">
              <a:spcBef>
                <a:spcPct val="0"/>
              </a:spcBef>
              <a:spcAft>
                <a:spcPct val="0"/>
              </a:spcAft>
              <a:defRPr sz="3200" b="1">
                <a:solidFill>
                  <a:srgbClr val="FF011E"/>
                </a:solidFill>
                <a:latin typeface="Arial" charset="0"/>
                <a:ea typeface="ＭＳ Ｐゴシック" charset="0"/>
              </a:defRPr>
            </a:lvl7pPr>
            <a:lvl8pPr marL="3429000" indent="-228600" eaLnBrk="0" fontAlgn="base" hangingPunct="0">
              <a:spcBef>
                <a:spcPct val="0"/>
              </a:spcBef>
              <a:spcAft>
                <a:spcPct val="0"/>
              </a:spcAft>
              <a:defRPr sz="3200" b="1">
                <a:solidFill>
                  <a:srgbClr val="FF011E"/>
                </a:solidFill>
                <a:latin typeface="Arial" charset="0"/>
                <a:ea typeface="ＭＳ Ｐゴシック" charset="0"/>
              </a:defRPr>
            </a:lvl8pPr>
            <a:lvl9pPr marL="3886200" indent="-228600" eaLnBrk="0" fontAlgn="base" hangingPunct="0">
              <a:spcBef>
                <a:spcPct val="0"/>
              </a:spcBef>
              <a:spcAft>
                <a:spcPct val="0"/>
              </a:spcAft>
              <a:defRPr sz="3200" b="1">
                <a:solidFill>
                  <a:srgbClr val="FF011E"/>
                </a:solidFill>
                <a:latin typeface="Arial" charset="0"/>
                <a:ea typeface="ＭＳ Ｐゴシック" charset="0"/>
              </a:defRPr>
            </a:lvl9pPr>
          </a:lstStyle>
          <a:p>
            <a:pPr algn="r"/>
            <a:fld id="{02ADB9E2-40A6-3145-A720-7D9882A34054}" type="slidenum">
              <a:rPr lang="en-US" sz="1200" b="0">
                <a:solidFill>
                  <a:schemeClr val="tx1"/>
                </a:solidFill>
                <a:latin typeface="Times New Roman" charset="0"/>
              </a:rPr>
              <a:pPr algn="r"/>
              <a:t>6</a:t>
            </a:fld>
            <a:endParaRPr lang="en-US" sz="1200" b="0">
              <a:solidFill>
                <a:schemeClr val="tx1"/>
              </a:solidFill>
              <a:latin typeface="Times New Roman" charset="0"/>
            </a:endParaRPr>
          </a:p>
        </p:txBody>
      </p:sp>
      <p:sp>
        <p:nvSpPr>
          <p:cNvPr id="33794" name="Rectangle 2"/>
          <p:cNvSpPr>
            <a:spLocks noGrp="1" noRot="1" noChangeAspect="1" noChangeArrowheads="1" noTextEdit="1"/>
          </p:cNvSpPr>
          <p:nvPr>
            <p:ph type="sldImg"/>
          </p:nvPr>
        </p:nvSpPr>
        <p:spPr>
          <a:xfrm>
            <a:off x="1146175" y="687388"/>
            <a:ext cx="4573588" cy="3430587"/>
          </a:xfrm>
          <a:ln/>
        </p:spPr>
      </p:sp>
      <p:sp>
        <p:nvSpPr>
          <p:cNvPr id="33795" name="Rectangle 3"/>
          <p:cNvSpPr>
            <a:spLocks noGrp="1" noChangeArrowheads="1"/>
          </p:cNvSpPr>
          <p:nvPr>
            <p:ph type="body" idx="1"/>
          </p:nvPr>
        </p:nvSpPr>
        <p:spPr>
          <a:xfrm>
            <a:off x="914711" y="4344025"/>
            <a:ext cx="5028579"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p:cNvSpPr>
          <p:nvPr>
            <p:ph type="sldImg"/>
          </p:nvPr>
        </p:nvSpPr>
        <p:spPr>
          <a:xfrm>
            <a:off x="1143000" y="685800"/>
            <a:ext cx="4572000" cy="3429000"/>
          </a:xfrm>
          <a:solidFill>
            <a:srgbClr val="FFFFFF"/>
          </a:solidFill>
          <a:ln/>
        </p:spPr>
      </p:sp>
      <p:sp>
        <p:nvSpPr>
          <p:cNvPr id="8192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lIns="91435" tIns="45718" rIns="91435" bIns="45718"/>
          <a:lstStyle/>
          <a:p>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Least costly option.</a:t>
            </a:r>
          </a:p>
          <a:p>
            <a:r>
              <a:rPr lang="en-US" dirty="0" smtClean="0"/>
              <a:t>High risk for missing hurricane season tasking..</a:t>
            </a:r>
          </a:p>
          <a:p>
            <a:r>
              <a:rPr lang="en-US" dirty="0" smtClean="0"/>
              <a:t>2015 and 2019 season not covered.</a:t>
            </a:r>
          </a:p>
          <a:p>
            <a:r>
              <a:rPr lang="en-US" dirty="0" smtClean="0"/>
              <a:t>42 chosen based on SLAP findings, costs, and schedule.</a:t>
            </a:r>
          </a:p>
          <a:p>
            <a:r>
              <a:rPr lang="en-US" dirty="0" smtClean="0"/>
              <a:t>Assumes 300 hours per year on active aircraft.</a:t>
            </a:r>
            <a:endParaRPr lang="en-US" dirty="0"/>
          </a:p>
        </p:txBody>
      </p:sp>
      <p:sp>
        <p:nvSpPr>
          <p:cNvPr id="4" name="Slide Number Placeholder 3"/>
          <p:cNvSpPr>
            <a:spLocks noGrp="1"/>
          </p:cNvSpPr>
          <p:nvPr>
            <p:ph type="sldNum" sz="quarter" idx="10"/>
          </p:nvPr>
        </p:nvSpPr>
        <p:spPr/>
        <p:txBody>
          <a:bodyPr/>
          <a:lstStyle/>
          <a:p>
            <a:pPr>
              <a:defRPr/>
            </a:pPr>
            <a:fld id="{7F026151-8B85-458F-8254-4715B86E864E}" type="slidenum">
              <a:rPr lang="en-US">
                <a:solidFill>
                  <a:srgbClr val="000000"/>
                </a:solidFill>
              </a:rPr>
              <a:pPr>
                <a:defRPr/>
              </a:pPr>
              <a:t>10</a:t>
            </a:fld>
            <a:endParaRPr lang="en-US" dirty="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p:cNvSpPr>
          <p:nvPr>
            <p:ph type="sldImg"/>
          </p:nvPr>
        </p:nvSpPr>
        <p:spPr>
          <a:xfrm>
            <a:off x="1143000" y="685800"/>
            <a:ext cx="4572000" cy="3429000"/>
          </a:xfrm>
          <a:solidFill>
            <a:srgbClr val="FFFFFF"/>
          </a:solidFill>
          <a:ln/>
        </p:spPr>
      </p:sp>
      <p:sp>
        <p:nvSpPr>
          <p:cNvPr id="8192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lIns="91435" tIns="45718" rIns="91435" bIns="45718"/>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banner_new_rev3.jpg"/>
          <p:cNvPicPr>
            <a:picLocks noChangeAspect="1"/>
          </p:cNvPicPr>
          <p:nvPr/>
        </p:nvPicPr>
        <p:blipFill>
          <a:blip r:embed="rId2" cstate="print"/>
          <a:srcRect/>
          <a:stretch>
            <a:fillRect/>
          </a:stretch>
        </p:blipFill>
        <p:spPr bwMode="auto">
          <a:xfrm>
            <a:off x="0" y="5954713"/>
            <a:ext cx="9144000" cy="903287"/>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36606979-E054-455A-823E-3462B0D2CC71}" type="datetimeFigureOut">
              <a:rPr lang="en-US">
                <a:solidFill>
                  <a:prstClr val="black">
                    <a:tint val="75000"/>
                  </a:prstClr>
                </a:solidFill>
              </a:rPr>
              <a:pPr>
                <a:defRPr/>
              </a:pPr>
              <a:t>2/28/2013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995E3C-B744-4364-8C0C-0D3B92258790}"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CD9D18-5120-4E4C-A53A-EFC9BB9F9C2A}" type="datetimeFigureOut">
              <a:rPr lang="en-US">
                <a:solidFill>
                  <a:prstClr val="black">
                    <a:tint val="75000"/>
                  </a:prstClr>
                </a:solidFill>
              </a:rPr>
              <a:pPr>
                <a:defRPr/>
              </a:pPr>
              <a:t>2/28/2013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94BE62E-0870-42F3-ABE3-96FA9D2E8E39}"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A04C90-3457-421B-9915-CA0EEFD4B11C}" type="datetimeFigureOut">
              <a:rPr lang="en-US">
                <a:solidFill>
                  <a:prstClr val="black">
                    <a:tint val="75000"/>
                  </a:prstClr>
                </a:solidFill>
              </a:rPr>
              <a:pPr>
                <a:defRPr/>
              </a:pPr>
              <a:t>2/28/2013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0737EB8-2657-46D3-B450-9B442480B3F9}"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592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2E101D-4289-4D6F-9EF5-5B97C8C7F538}" type="datetimeFigureOut">
              <a:rPr lang="en-US">
                <a:solidFill>
                  <a:prstClr val="black">
                    <a:tint val="75000"/>
                  </a:prstClr>
                </a:solidFill>
              </a:rPr>
              <a:pPr>
                <a:defRPr/>
              </a:pPr>
              <a:t>2/28/2013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3E8764-96D5-4573-9B5D-3971EF1C287A}"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7258050" y="6596063"/>
            <a:ext cx="1905000" cy="457200"/>
          </a:xfrm>
        </p:spPr>
        <p:txBody>
          <a:bodyPr/>
          <a:lstStyle>
            <a:lvl1pPr>
              <a:defRPr/>
            </a:lvl1pPr>
          </a:lstStyle>
          <a:p>
            <a:fld id="{4919B4A3-D53C-44A3-A44C-B8DED7204FAE}"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banner_new_rev3.jpg"/>
          <p:cNvPicPr>
            <a:picLocks noChangeAspect="1"/>
          </p:cNvPicPr>
          <p:nvPr/>
        </p:nvPicPr>
        <p:blipFill>
          <a:blip r:embed="rId2" cstate="print"/>
          <a:srcRect/>
          <a:stretch>
            <a:fillRect/>
          </a:stretch>
        </p:blipFill>
        <p:spPr bwMode="auto">
          <a:xfrm>
            <a:off x="0" y="5954713"/>
            <a:ext cx="9144000" cy="903287"/>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AD254932-4849-459C-AEA3-5FE584FC843D}" type="datetime1">
              <a:rPr lang="en-US" smtClean="0">
                <a:solidFill>
                  <a:prstClr val="black">
                    <a:tint val="75000"/>
                  </a:prstClr>
                </a:solidFill>
              </a:rPr>
              <a:pPr>
                <a:defRPr/>
              </a:pPr>
              <a:t>2/28/2013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995E3C-B744-4364-8C0C-0D3B92258790}"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36B7DCD6-C803-4B1F-ACD3-93C9C948DC18}" type="datetime1">
              <a:rPr lang="en-US" smtClean="0">
                <a:solidFill>
                  <a:prstClr val="black">
                    <a:tint val="75000"/>
                  </a:prstClr>
                </a:solidFill>
              </a:rPr>
              <a:pPr>
                <a:defRPr/>
              </a:pPr>
              <a:t>2/28/2013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FA89C958-4194-4AB5-97B5-873B13E81C75}"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F8FDF6-8BAE-47E7-924F-48748571578E}" type="datetime1">
              <a:rPr lang="en-US" smtClean="0">
                <a:solidFill>
                  <a:prstClr val="black">
                    <a:tint val="75000"/>
                  </a:prstClr>
                </a:solidFill>
              </a:rPr>
              <a:pPr>
                <a:defRPr/>
              </a:pPr>
              <a:t>2/28/2013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1006F53-6051-4147-82FF-0C04C3AEE979}"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70B4A9A-E3F6-4FD5-80D7-496124A1DDEB}" type="datetime1">
              <a:rPr lang="en-US" smtClean="0">
                <a:solidFill>
                  <a:prstClr val="black">
                    <a:tint val="75000"/>
                  </a:prstClr>
                </a:solidFill>
              </a:rPr>
              <a:pPr>
                <a:defRPr/>
              </a:pPr>
              <a:t>2/28/2013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547370-12C0-46E8-A139-FE1DCF7FAFDD}"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6BF211A-0637-4438-85A8-B501C7EE7D5E}" type="datetime1">
              <a:rPr lang="en-US" smtClean="0">
                <a:solidFill>
                  <a:prstClr val="black">
                    <a:tint val="75000"/>
                  </a:prstClr>
                </a:solidFill>
              </a:rPr>
              <a:pPr>
                <a:defRPr/>
              </a:pPr>
              <a:t>2/28/2013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2C9C04B-91F1-403B-AA81-566AF685B8F8}"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04C5751-263B-4A56-BBE5-D408376389F8}" type="datetime1">
              <a:rPr lang="en-US" smtClean="0">
                <a:solidFill>
                  <a:prstClr val="black">
                    <a:tint val="75000"/>
                  </a:prstClr>
                </a:solidFill>
              </a:rPr>
              <a:pPr>
                <a:defRPr/>
              </a:pPr>
              <a:t>2/28/2013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ED4ED01-C7B2-42DB-BFAE-2756B55C7492}"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0DA16A8-54B9-4F66-8AA6-CBCF6AE1FDCE}" type="datetimeFigureOut">
              <a:rPr lang="en-US" smtClean="0">
                <a:solidFill>
                  <a:prstClr val="black">
                    <a:tint val="75000"/>
                  </a:prstClr>
                </a:solidFill>
              </a:rPr>
              <a:pPr>
                <a:defRPr/>
              </a:pPr>
              <a:t>2/28/2013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FA89C958-4194-4AB5-97B5-873B13E81C75}"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E903BE7-8639-4984-9352-D55815A13738}" type="datetime1">
              <a:rPr lang="en-US" smtClean="0">
                <a:solidFill>
                  <a:prstClr val="black">
                    <a:tint val="75000"/>
                  </a:prstClr>
                </a:solidFill>
              </a:rPr>
              <a:pPr>
                <a:defRPr/>
              </a:pPr>
              <a:t>2/28/2013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2085FD5-D2B6-4D48-A928-02936FCB765B}"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CBF4B52-EFD4-4CDA-9E1F-9AE130F32AB6}" type="datetime1">
              <a:rPr lang="en-US" smtClean="0">
                <a:solidFill>
                  <a:prstClr val="black">
                    <a:tint val="75000"/>
                  </a:prstClr>
                </a:solidFill>
              </a:rPr>
              <a:pPr>
                <a:defRPr/>
              </a:pPr>
              <a:t>2/28/2013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CD9CB24-FEF8-42B5-A162-CBD32B1F3BA6}"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594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B3DF4A-5A98-44C5-A754-66EDEA621CE7}" type="datetime1">
              <a:rPr lang="en-US" smtClean="0">
                <a:solidFill>
                  <a:prstClr val="black">
                    <a:tint val="75000"/>
                  </a:prstClr>
                </a:solidFill>
              </a:rPr>
              <a:pPr>
                <a:defRPr/>
              </a:pPr>
              <a:t>2/28/2013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B9F1B51-DC30-447D-B5CB-F475DBC3CB80}"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660FA9-3827-42A1-9CDF-90BA6D53BA32}" type="datetime1">
              <a:rPr lang="en-US" smtClean="0">
                <a:solidFill>
                  <a:prstClr val="black">
                    <a:tint val="75000"/>
                  </a:prstClr>
                </a:solidFill>
              </a:rPr>
              <a:pPr>
                <a:defRPr/>
              </a:pPr>
              <a:t>2/28/2013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94BE62E-0870-42F3-ABE3-96FA9D2E8E39}"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50DA35-3A36-494B-B036-07A966A368F5}" type="datetime1">
              <a:rPr lang="en-US" smtClean="0">
                <a:solidFill>
                  <a:prstClr val="black">
                    <a:tint val="75000"/>
                  </a:prstClr>
                </a:solidFill>
              </a:rPr>
              <a:pPr>
                <a:defRPr/>
              </a:pPr>
              <a:t>2/28/2013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0737EB8-2657-46D3-B450-9B442480B3F9}"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592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071869B-7D4F-41B0-80D0-3348A6EA4A42}" type="datetime1">
              <a:rPr lang="en-US" smtClean="0">
                <a:solidFill>
                  <a:prstClr val="black">
                    <a:tint val="75000"/>
                  </a:prstClr>
                </a:solidFill>
              </a:rPr>
              <a:pPr>
                <a:defRPr/>
              </a:pPr>
              <a:t>2/28/2013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3E8764-96D5-4573-9B5D-3971EF1C287A}"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96DDD1-47DA-8B41-B938-2DBB473F6C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4076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97692D-D772-2F41-BC9D-93CD12AEAA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1184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4D759F-1C24-B44D-BE84-34CF7F3F7C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80630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B5CD01-B62B-954D-A891-416EA2572C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2762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B3A0050-2B9C-4317-9AC9-C009D6C11D98}" type="datetimeFigureOut">
              <a:rPr lang="en-US">
                <a:solidFill>
                  <a:prstClr val="black">
                    <a:tint val="75000"/>
                  </a:prstClr>
                </a:solidFill>
              </a:rPr>
              <a:pPr>
                <a:defRPr/>
              </a:pPr>
              <a:t>2/28/2013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1006F53-6051-4147-82FF-0C04C3AEE979}"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98D1B30-C236-CD43-B3DA-6FB19EF032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2306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CDE4A94-AC12-784F-96CC-9BCB6F9064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4295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8C9D2C-A417-7B43-99CF-BCC82866BA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25056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A10EAF-9DF1-9A4C-AF56-8E96684B44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35202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DA5ED4-3D3C-7849-B0F0-196405E561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71277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1CBAFB-30E0-6243-A3B6-ABB4D23349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56183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462D20-8FF9-E04C-9EE3-48577A3DFC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73041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270255F-5FFC-0D4F-92C4-ED16ED129CBC}" type="datetime1">
              <a:rPr lang="en-US">
                <a:solidFill>
                  <a:srgbClr val="000000"/>
                </a:solidFill>
              </a:rPr>
              <a:pPr>
                <a:defRPr/>
              </a:pPr>
              <a:t>2/28/2013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EA1D96-8D84-0B44-ABCB-A4D78DA2EF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1960129"/>
      </p:ext>
    </p:extLst>
  </p:cSld>
  <p:clrMapOvr>
    <a:masterClrMapping/>
  </p:clrMapOvr>
  <p:transition spd="slow">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66B0664-ACD6-6949-841E-E6485935E2E4}" type="datetime1">
              <a:rPr lang="en-US">
                <a:solidFill>
                  <a:srgbClr val="000000"/>
                </a:solidFill>
              </a:rPr>
              <a:pPr>
                <a:defRPr/>
              </a:pPr>
              <a:t>2/28/2013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34F7E5-6568-0D4F-869F-26D3BD1EF6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4254428"/>
      </p:ext>
    </p:extLst>
  </p:cSld>
  <p:clrMapOvr>
    <a:masterClrMapping/>
  </p:clrMapOvr>
  <p:transition spd="slow">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455CEC1-6204-7348-A396-D1F559D36709}" type="datetime1">
              <a:rPr lang="en-US">
                <a:solidFill>
                  <a:srgbClr val="000000"/>
                </a:solidFill>
              </a:rPr>
              <a:pPr>
                <a:defRPr/>
              </a:pPr>
              <a:t>2/28/2013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27D515-AD96-3647-BC3D-432CF91448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9853927"/>
      </p:ext>
    </p:extLst>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2AE21F3-7EF5-4B34-AB31-E4B8FC276821}" type="datetimeFigureOut">
              <a:rPr lang="en-US">
                <a:solidFill>
                  <a:prstClr val="black">
                    <a:tint val="75000"/>
                  </a:prstClr>
                </a:solidFill>
              </a:rPr>
              <a:pPr>
                <a:defRPr/>
              </a:pPr>
              <a:t>2/28/2013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547370-12C0-46E8-A139-FE1DCF7FAFDD}"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7491374-3E18-994D-B00B-BC4394DE7A37}" type="datetime1">
              <a:rPr lang="en-US">
                <a:solidFill>
                  <a:srgbClr val="000000"/>
                </a:solidFill>
              </a:rPr>
              <a:pPr>
                <a:defRPr/>
              </a:pPr>
              <a:t>2/28/2013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602FAC-9EF6-4641-95A3-194EF5A2A8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7730816"/>
      </p:ext>
    </p:extLst>
  </p:cSld>
  <p:clrMapOvr>
    <a:masterClrMapping/>
  </p:clrMapOvr>
  <p:transition spd="slow">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080358D-44B8-F145-BEDE-F2AE7810007F}" type="datetime1">
              <a:rPr lang="en-US">
                <a:solidFill>
                  <a:srgbClr val="000000"/>
                </a:solidFill>
              </a:rPr>
              <a:pPr>
                <a:defRPr/>
              </a:pPr>
              <a:t>2/28/2013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9820786-1FC0-1244-B75F-2C24849784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7300668"/>
      </p:ext>
    </p:extLst>
  </p:cSld>
  <p:clrMapOvr>
    <a:masterClrMapping/>
  </p:clrMapOvr>
  <p:transition spd="slow">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E45600F-0CC5-354B-B527-4A3448272264}" type="datetime1">
              <a:rPr lang="en-US">
                <a:solidFill>
                  <a:srgbClr val="000000"/>
                </a:solidFill>
              </a:rPr>
              <a:pPr>
                <a:defRPr/>
              </a:pPr>
              <a:t>2/28/2013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41F9758-A6DB-8546-9258-ED546C720E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0634893"/>
      </p:ext>
    </p:extLst>
  </p:cSld>
  <p:clrMapOvr>
    <a:masterClrMapping/>
  </p:clrMapOvr>
  <p:transition spd="slow">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768E9C4-0884-874E-BE36-BF108208CB6A}" type="datetime1">
              <a:rPr lang="en-US">
                <a:solidFill>
                  <a:srgbClr val="000000"/>
                </a:solidFill>
              </a:rPr>
              <a:pPr>
                <a:defRPr/>
              </a:pPr>
              <a:t>2/28/2013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8BF866A-7781-2249-9552-77AA3C6AA2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20711"/>
      </p:ext>
    </p:extLst>
  </p:cSld>
  <p:clrMapOvr>
    <a:masterClrMapping/>
  </p:clrMapOvr>
  <p:transition spd="slow">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AA6158F-D7E1-8044-8FC6-7FA2AF2D7317}" type="datetime1">
              <a:rPr lang="en-US">
                <a:solidFill>
                  <a:srgbClr val="000000"/>
                </a:solidFill>
              </a:rPr>
              <a:pPr>
                <a:defRPr/>
              </a:pPr>
              <a:t>2/28/2013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1A08ADE-FB4A-8B41-935E-7B5C48BF76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5444155"/>
      </p:ext>
    </p:extLst>
  </p:cSld>
  <p:clrMapOvr>
    <a:masterClrMapping/>
  </p:clrMapOvr>
  <p:transition spd="slow">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4298289-3EB7-F546-AD96-8203A45AD12C}" type="datetime1">
              <a:rPr lang="en-US">
                <a:solidFill>
                  <a:srgbClr val="000000"/>
                </a:solidFill>
              </a:rPr>
              <a:pPr>
                <a:defRPr/>
              </a:pPr>
              <a:t>2/28/2013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2AE479-95C3-3447-9232-67A556AC85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1431395"/>
      </p:ext>
    </p:extLst>
  </p:cSld>
  <p:clrMapOvr>
    <a:masterClrMapping/>
  </p:clrMapOvr>
  <p:transition spd="slow">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BC0C020-8E39-EA4F-9BCA-EB2F019C6F40}" type="datetime1">
              <a:rPr lang="en-US">
                <a:solidFill>
                  <a:srgbClr val="000000"/>
                </a:solidFill>
              </a:rPr>
              <a:pPr>
                <a:defRPr/>
              </a:pPr>
              <a:t>2/28/2013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9B6482-BA7F-F749-8CE9-2AE837B1DB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0966704"/>
      </p:ext>
    </p:extLst>
  </p:cSld>
  <p:clrMapOvr>
    <a:masterClrMapping/>
  </p:clrMapOvr>
  <p:transition spd="slow">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F2750E7-EF25-DA4B-8A76-CFDDC5466727}" type="datetime1">
              <a:rPr lang="en-US">
                <a:solidFill>
                  <a:srgbClr val="000000"/>
                </a:solidFill>
              </a:rPr>
              <a:pPr>
                <a:defRPr/>
              </a:pPr>
              <a:t>2/28/2013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97938D-4EDC-594A-8676-D605CDE2F4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9240749"/>
      </p:ext>
    </p:extLst>
  </p:cSld>
  <p:clrMapOvr>
    <a:masterClrMapping/>
  </p:clrMapOvr>
  <p:transition spd="slow">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noaa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0075" y="61913"/>
            <a:ext cx="862013"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685800" y="2130425"/>
            <a:ext cx="7772400" cy="1470025"/>
          </a:xfrm>
          <a:extLst/>
        </p:spPr>
        <p:txBody>
          <a:bodyPr/>
          <a:lstStyle>
            <a:lvl1pPr>
              <a:defRPr>
                <a:effectLst>
                  <a:outerShdw blurRad="38100" dist="38100" dir="2700000" algn="tl">
                    <a:srgbClr val="DDDDDD"/>
                  </a:outerShdw>
                </a:effectLst>
              </a:defRPr>
            </a:lvl1pPr>
          </a:lstStyle>
          <a:p>
            <a:pPr lvl="0"/>
            <a:r>
              <a:rPr lang="en-US" noProof="0" smtClean="0"/>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1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1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19" name="Rectangle 6"/>
          <p:cNvSpPr>
            <a:spLocks noGrp="1" noChangeArrowheads="1"/>
          </p:cNvSpPr>
          <p:nvPr>
            <p:ph type="sldNum" sz="quarter" idx="12"/>
          </p:nvPr>
        </p:nvSpPr>
        <p:spPr/>
        <p:txBody>
          <a:bodyPr/>
          <a:lstStyle>
            <a:lvl1pPr>
              <a:defRPr/>
            </a:lvl1pPr>
          </a:lstStyle>
          <a:p>
            <a:fld id="{7699006F-8061-734E-A934-326A57068163}"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7589481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4F54DD3D-AB4C-D44A-9163-F8B37C723A99}"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3587272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F001AB9-5065-42A5-8821-25613CD58573}" type="datetimeFigureOut">
              <a:rPr lang="en-US">
                <a:solidFill>
                  <a:prstClr val="black">
                    <a:tint val="75000"/>
                  </a:prstClr>
                </a:solidFill>
              </a:rPr>
              <a:pPr>
                <a:defRPr/>
              </a:pPr>
              <a:t>2/28/2013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2C9C04B-91F1-403B-AA81-566AF685B8F8}"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145C8881-D1C1-8243-A3AA-5A17B142F2E1}"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985233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524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524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4AD38F54-71FD-964D-8724-A435185C1D3C}"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11954930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fld id="{39252EB1-8F65-634C-9176-6B58B569377A}"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4828153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fld id="{E34AA3DA-536D-224C-89B1-B1184C2C639A}"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30331730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fld id="{10F2837B-34EB-6A45-A023-E5948B5CD6E6}"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38239980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974DB344-993D-E449-A23D-2F20CF19CF43}"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13697827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37D8242B-AAB5-AC4C-A304-66253E40A3DB}"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10144512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2B782838-2EA2-F741-BE77-080E8A1557B5}"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8624139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876180CE-0C09-DE46-96F2-269CCF8FDD8D}"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3845701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5240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5240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D3CFDA31-CDDC-4546-A209-4D9FD736268C}"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3923262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7198A62-6AF0-4293-84DF-3F6BEF1B7790}" type="datetimeFigureOut">
              <a:rPr lang="en-US">
                <a:solidFill>
                  <a:prstClr val="black">
                    <a:tint val="75000"/>
                  </a:prstClr>
                </a:solidFill>
              </a:rPr>
              <a:pPr>
                <a:defRPr/>
              </a:pPr>
              <a:t>2/28/2013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ED4ED01-C7B2-42DB-BFAE-2756B55C7492}"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7_1 tekstblok">
    <p:spTree>
      <p:nvGrpSpPr>
        <p:cNvPr id="1" name=""/>
        <p:cNvGrpSpPr/>
        <p:nvPr/>
      </p:nvGrpSpPr>
      <p:grpSpPr>
        <a:xfrm>
          <a:off x="0" y="0"/>
          <a:ext cx="0" cy="0"/>
          <a:chOff x="0" y="0"/>
          <a:chExt cx="0" cy="0"/>
        </a:xfrm>
      </p:grpSpPr>
      <p:sp>
        <p:nvSpPr>
          <p:cNvPr id="4" name="shpTekst"/>
          <p:cNvSpPr>
            <a:spLocks noChangeArrowheads="1"/>
          </p:cNvSpPr>
          <p:nvPr/>
        </p:nvSpPr>
        <p:spPr bwMode="auto">
          <a:xfrm>
            <a:off x="0" y="0"/>
            <a:ext cx="9144000" cy="1071563"/>
          </a:xfrm>
          <a:prstGeom prst="rect">
            <a:avLst/>
          </a:prstGeom>
          <a:solidFill>
            <a:srgbClr val="9ACCD4"/>
          </a:solidFill>
          <a:ln w="25400">
            <a:noFill/>
            <a:miter lim="800000"/>
            <a:headEnd/>
            <a:tailEnd/>
          </a:ln>
        </p:spPr>
        <p:txBody>
          <a:bodyPr anchor="ctr"/>
          <a:lstStyle/>
          <a:p>
            <a:pPr algn="ctr" defTabSz="914400" fontAlgn="base">
              <a:spcBef>
                <a:spcPct val="0"/>
              </a:spcBef>
              <a:spcAft>
                <a:spcPct val="0"/>
              </a:spcAft>
              <a:defRPr/>
            </a:pPr>
            <a:endParaRPr lang="en-US">
              <a:solidFill>
                <a:srgbClr val="FFFFFF"/>
              </a:solidFill>
              <a:latin typeface="Arial" pitchFamily="34" charset="0"/>
              <a:ea typeface="ＭＳ Ｐゴシック" charset="-128"/>
              <a:cs typeface="ＭＳ Ｐゴシック" charset="0"/>
            </a:endParaRPr>
          </a:p>
        </p:txBody>
      </p:sp>
      <p:pic>
        <p:nvPicPr>
          <p:cNvPr id="5" name="shpDatum" descr="RO__vervolgpagina~LPP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68300" y="1233039"/>
            <a:ext cx="7847038" cy="571504"/>
          </a:xfrm>
          <a:prstGeom prst="rect">
            <a:avLst/>
          </a:prstGeom>
        </p:spPr>
        <p:txBody>
          <a:bodyPr>
            <a:normAutofit/>
          </a:bodyPr>
          <a:lstStyle>
            <a:lvl1pPr algn="l">
              <a:defRPr sz="2600" spc="-60" baseline="0">
                <a:solidFill>
                  <a:srgbClr val="2494C5"/>
                </a:solidFill>
                <a:latin typeface="Verdana" pitchFamily="34" charset="0"/>
                <a:ea typeface="Verdana" pitchFamily="34" charset="0"/>
                <a:cs typeface="Verdana" pitchFamily="34" charset="0"/>
              </a:defRPr>
            </a:lvl1pPr>
          </a:lstStyle>
          <a:p>
            <a:r>
              <a:rPr lang="nl-NL" smtClean="0"/>
              <a:t>Klik om de stijl te bewerken</a:t>
            </a:r>
            <a:endParaRPr lang="nl-NL" dirty="0"/>
          </a:p>
        </p:txBody>
      </p:sp>
      <p:sp>
        <p:nvSpPr>
          <p:cNvPr id="13" name="Tijdelijke aanduiding voor inhoud 2"/>
          <p:cNvSpPr>
            <a:spLocks noGrp="1"/>
          </p:cNvSpPr>
          <p:nvPr>
            <p:ph idx="1"/>
          </p:nvPr>
        </p:nvSpPr>
        <p:spPr>
          <a:xfrm>
            <a:off x="369858" y="1798626"/>
            <a:ext cx="7858180" cy="4273580"/>
          </a:xfrm>
          <a:prstGeom prst="rect">
            <a:avLst/>
          </a:prstGeom>
        </p:spPr>
        <p:txBody>
          <a:bodyPr>
            <a:normAutofit/>
          </a:bodyPr>
          <a:lstStyle>
            <a:lvl1pPr marL="0" indent="0">
              <a:buNone/>
              <a:defRPr sz="1800">
                <a:latin typeface="Verdana" pitchFamily="34" charset="0"/>
                <a:ea typeface="Verdana" pitchFamily="34" charset="0"/>
                <a:cs typeface="Verdana" pitchFamily="34" charset="0"/>
              </a:defRPr>
            </a:lvl1pPr>
            <a:lvl2pPr marL="179388" indent="-179388">
              <a:buFont typeface="Arial" pitchFamily="34" charset="0"/>
              <a:buChar char="•"/>
              <a:defRPr sz="1800">
                <a:latin typeface="Verdana" pitchFamily="34" charset="0"/>
                <a:ea typeface="Verdana" pitchFamily="34" charset="0"/>
                <a:cs typeface="Verdana" pitchFamily="34" charset="0"/>
              </a:defRPr>
            </a:lvl2pPr>
            <a:lvl3pPr marL="396000" indent="-252000">
              <a:buFontTx/>
              <a:buBlip>
                <a:blip r:embed="rId3"/>
              </a:buBlip>
              <a:defRPr sz="1800">
                <a:latin typeface="Verdana" pitchFamily="34" charset="0"/>
                <a:ea typeface="Verdana" pitchFamily="34" charset="0"/>
                <a:cs typeface="Verdana" pitchFamily="34" charset="0"/>
              </a:defRPr>
            </a:lvl3pPr>
            <a:lvl4pPr marL="539750" indent="-144000">
              <a:buSzPct val="100000"/>
              <a:buFontTx/>
              <a:buBlip>
                <a:blip r:embed="rId4"/>
              </a:buBlip>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6" name="shpKleurvlakBoven"/>
          <p:cNvSpPr>
            <a:spLocks noGrp="1" noChangeArrowheads="1"/>
          </p:cNvSpPr>
          <p:nvPr>
            <p:ph type="ftr" sz="quarter" idx="10"/>
          </p:nvPr>
        </p:nvSpPr>
        <p:spPr/>
        <p:txBody>
          <a:bodyPr/>
          <a:lstStyle>
            <a:lvl1pPr>
              <a:defRPr/>
            </a:lvl1pPr>
          </a:lstStyle>
          <a:p>
            <a:pPr>
              <a:defRPr/>
            </a:pPr>
            <a:r>
              <a:rPr lang="nl-NL">
                <a:solidFill>
                  <a:srgbClr val="000000"/>
                </a:solidFill>
              </a:rPr>
              <a:t>Oceansat-2 scatterometer winds</a:t>
            </a:r>
          </a:p>
        </p:txBody>
      </p:sp>
      <p:sp>
        <p:nvSpPr>
          <p:cNvPr id="7" name="shpBeeldmerk"/>
          <p:cNvSpPr>
            <a:spLocks noGrp="1" noChangeArrowheads="1"/>
          </p:cNvSpPr>
          <p:nvPr>
            <p:ph type="sldNum" sz="quarter" idx="11"/>
          </p:nvPr>
        </p:nvSpPr>
        <p:spPr/>
        <p:txBody>
          <a:bodyPr/>
          <a:lstStyle>
            <a:lvl1pPr>
              <a:defRPr/>
            </a:lvl1pPr>
          </a:lstStyle>
          <a:p>
            <a:fld id="{115B176B-2473-834F-9C9A-22AF39F2CE76}" type="slidenum">
              <a:rPr lang="nl-NL">
                <a:solidFill>
                  <a:srgbClr val="000000"/>
                </a:solidFill>
                <a:latin typeface="Arial"/>
                <a:ea typeface="ＭＳ Ｐゴシック"/>
              </a:rPr>
              <a:pPr/>
              <a:t>‹#›</a:t>
            </a:fld>
            <a:endParaRPr lang="nl-NL">
              <a:solidFill>
                <a:srgbClr val="000000"/>
              </a:solidFill>
              <a:latin typeface="Arial"/>
              <a:ea typeface="ＭＳ Ｐゴシック"/>
            </a:endParaRPr>
          </a:p>
        </p:txBody>
      </p:sp>
    </p:spTree>
    <p:extLst>
      <p:ext uri="{BB962C8B-B14F-4D97-AF65-F5344CB8AC3E}">
        <p14:creationId xmlns:p14="http://schemas.microsoft.com/office/powerpoint/2010/main" val="4089571558"/>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5240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24400" y="15240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24400" y="38623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FBB350F0-AFF3-5A4A-A042-E0852FE21DEF}"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15479799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46038"/>
            <a:ext cx="7108825"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00200"/>
            <a:ext cx="4037012"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938588"/>
            <a:ext cx="4037012"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153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975F247-E588-41DA-9D90-DE164A6B6763}" type="datetimeFigureOut">
              <a:rPr lang="en-US">
                <a:solidFill>
                  <a:prstClr val="black">
                    <a:tint val="75000"/>
                  </a:prstClr>
                </a:solidFill>
              </a:rPr>
              <a:pPr>
                <a:defRPr/>
              </a:pPr>
              <a:t>2/28/2013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2085FD5-D2B6-4D48-A928-02936FCB765B}"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454F634-8975-476E-B557-A4D4BC6AFA7B}" type="datetimeFigureOut">
              <a:rPr lang="en-US">
                <a:solidFill>
                  <a:prstClr val="black">
                    <a:tint val="75000"/>
                  </a:prstClr>
                </a:solidFill>
              </a:rPr>
              <a:pPr>
                <a:defRPr/>
              </a:pPr>
              <a:t>2/28/2013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CD9CB24-FEF8-42B5-A162-CBD32B1F3BA6}"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594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519BEF-7153-42A2-8E83-31230A63A0E0}" type="datetimeFigureOut">
              <a:rPr lang="en-US">
                <a:solidFill>
                  <a:prstClr val="black">
                    <a:tint val="75000"/>
                  </a:prstClr>
                </a:solidFill>
              </a:rPr>
              <a:pPr>
                <a:defRPr/>
              </a:pPr>
              <a:t>2/28/2013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B9F1B51-DC30-447D-B5CB-F475DBC3CB80}"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image" Target="../media/image3.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image" Target="../media/image2.jpeg"/><Relationship Id="rId2" Type="http://schemas.openxmlformats.org/officeDocument/2006/relationships/slideLayout" Target="../slideLayouts/slideLayout49.xml"/><Relationship Id="rId16" Type="http://schemas.openxmlformats.org/officeDocument/2006/relationships/theme" Target="../theme/theme5.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eaLnBrk="0" fontAlgn="base" hangingPunct="0">
              <a:spcBef>
                <a:spcPct val="0"/>
              </a:spcBef>
              <a:spcAft>
                <a:spcPct val="0"/>
              </a:spcAft>
              <a:defRPr/>
            </a:pPr>
            <a:fld id="{F0DA16A8-54B9-4F66-8AA6-CBCF6AE1FDCE}" type="datetimeFigureOut">
              <a:rPr lang="en-US">
                <a:solidFill>
                  <a:prstClr val="black">
                    <a:tint val="75000"/>
                  </a:prstClr>
                </a:solidFill>
                <a:latin typeface="Times New Roman" pitchFamily="18" charset="0"/>
              </a:rPr>
              <a:pPr defTabSz="914400" eaLnBrk="0" fontAlgn="base" hangingPunct="0">
                <a:spcBef>
                  <a:spcPct val="0"/>
                </a:spcBef>
                <a:spcAft>
                  <a:spcPct val="0"/>
                </a:spcAft>
                <a:defRPr/>
              </a:pPr>
              <a:t>2/28/2013</a:t>
            </a:fld>
            <a:endParaRPr lang="en-US" dirty="0">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eaLnBrk="0" fontAlgn="base" hangingPunct="0">
              <a:spcBef>
                <a:spcPct val="0"/>
              </a:spcBef>
              <a:spcAft>
                <a:spcPct val="0"/>
              </a:spcAft>
              <a:defRPr/>
            </a:pPr>
            <a:endParaRPr lang="en-US" dirty="0">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eaLnBrk="0" fontAlgn="base" hangingPunct="0">
              <a:spcBef>
                <a:spcPct val="0"/>
              </a:spcBef>
              <a:spcAft>
                <a:spcPct val="0"/>
              </a:spcAft>
              <a:defRPr/>
            </a:pPr>
            <a:fld id="{FA89C958-4194-4AB5-97B5-873B13E81C75}" type="slidenum">
              <a:rPr lang="en-US">
                <a:solidFill>
                  <a:prstClr val="black">
                    <a:tint val="75000"/>
                  </a:prstClr>
                </a:solidFill>
                <a:latin typeface="Times New Roman" pitchFamily="18" charset="0"/>
              </a:rPr>
              <a:pPr defTabSz="914400" eaLnBrk="0" fontAlgn="base" hangingPunct="0">
                <a:spcBef>
                  <a:spcPct val="0"/>
                </a:spcBef>
                <a:spcAft>
                  <a:spcPct val="0"/>
                </a:spcAft>
                <a:defRPr/>
              </a:pPr>
              <a:t>‹#›</a:t>
            </a:fld>
            <a:endParaRPr lang="en-US" dirty="0">
              <a:solidFill>
                <a:prstClr val="black">
                  <a:tint val="75000"/>
                </a:prstClr>
              </a:solidFill>
              <a:latin typeface="Times New Roman" pitchFamily="18" charset="0"/>
            </a:endParaRPr>
          </a:p>
        </p:txBody>
      </p:sp>
      <p:pic>
        <p:nvPicPr>
          <p:cNvPr id="1031" name="Picture 6" descr="banner_new_rev3.jpg"/>
          <p:cNvPicPr>
            <a:picLocks noChangeAspect="1"/>
          </p:cNvPicPr>
          <p:nvPr/>
        </p:nvPicPr>
        <p:blipFill>
          <a:blip r:embed="rId15" cstate="print"/>
          <a:srcRect/>
          <a:stretch>
            <a:fillRect/>
          </a:stretch>
        </p:blipFill>
        <p:spPr bwMode="auto">
          <a:xfrm>
            <a:off x="0" y="5954713"/>
            <a:ext cx="9144000" cy="9032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64" r:id="rId1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eaLnBrk="0" fontAlgn="base" hangingPunct="0">
              <a:spcBef>
                <a:spcPct val="0"/>
              </a:spcBef>
              <a:spcAft>
                <a:spcPct val="0"/>
              </a:spcAft>
              <a:defRPr/>
            </a:pPr>
            <a:fld id="{1BBCFAD9-6395-4BEB-9F83-54837585F6CF}" type="datetime1">
              <a:rPr lang="en-US" smtClean="0">
                <a:solidFill>
                  <a:prstClr val="black">
                    <a:tint val="75000"/>
                  </a:prstClr>
                </a:solidFill>
                <a:latin typeface="Times New Roman" pitchFamily="18" charset="0"/>
              </a:rPr>
              <a:pPr defTabSz="914400" eaLnBrk="0" fontAlgn="base" hangingPunct="0">
                <a:spcBef>
                  <a:spcPct val="0"/>
                </a:spcBef>
                <a:spcAft>
                  <a:spcPct val="0"/>
                </a:spcAft>
                <a:defRPr/>
              </a:pPr>
              <a:t>2/28/2013</a:t>
            </a:fld>
            <a:endParaRPr lang="en-US" dirty="0">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eaLnBrk="0" fontAlgn="base" hangingPunct="0">
              <a:spcBef>
                <a:spcPct val="0"/>
              </a:spcBef>
              <a:spcAft>
                <a:spcPct val="0"/>
              </a:spcAft>
              <a:defRPr/>
            </a:pPr>
            <a:endParaRPr lang="en-US" dirty="0">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eaLnBrk="0" fontAlgn="base" hangingPunct="0">
              <a:spcBef>
                <a:spcPct val="0"/>
              </a:spcBef>
              <a:spcAft>
                <a:spcPct val="0"/>
              </a:spcAft>
              <a:defRPr/>
            </a:pPr>
            <a:fld id="{FA89C958-4194-4AB5-97B5-873B13E81C75}" type="slidenum">
              <a:rPr lang="en-US">
                <a:solidFill>
                  <a:prstClr val="black">
                    <a:tint val="75000"/>
                  </a:prstClr>
                </a:solidFill>
                <a:latin typeface="Times New Roman" pitchFamily="18" charset="0"/>
              </a:rPr>
              <a:pPr defTabSz="914400" eaLnBrk="0" fontAlgn="base" hangingPunct="0">
                <a:spcBef>
                  <a:spcPct val="0"/>
                </a:spcBef>
                <a:spcAft>
                  <a:spcPct val="0"/>
                </a:spcAft>
                <a:defRPr/>
              </a:pPr>
              <a:t>‹#›</a:t>
            </a:fld>
            <a:endParaRPr lang="en-US" dirty="0">
              <a:solidFill>
                <a:prstClr val="black">
                  <a:tint val="75000"/>
                </a:prstClr>
              </a:solidFill>
              <a:latin typeface="Times New Roman" pitchFamily="18" charset="0"/>
            </a:endParaRPr>
          </a:p>
        </p:txBody>
      </p:sp>
      <p:pic>
        <p:nvPicPr>
          <p:cNvPr id="1031" name="Picture 6" descr="banner_new_rev3.jpg"/>
          <p:cNvPicPr>
            <a:picLocks noChangeAspect="1"/>
          </p:cNvPicPr>
          <p:nvPr/>
        </p:nvPicPr>
        <p:blipFill>
          <a:blip r:embed="rId14" cstate="print"/>
          <a:srcRect/>
          <a:stretch>
            <a:fillRect/>
          </a:stretch>
        </p:blipFill>
        <p:spPr bwMode="auto">
          <a:xfrm>
            <a:off x="0" y="5954713"/>
            <a:ext cx="9144000" cy="9032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smtClean="0"/>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smtClean="0"/>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smtClean="0"/>
            </a:lvl1pPr>
          </a:lstStyle>
          <a:p>
            <a:pPr defTabSz="914400" eaLnBrk="0" fontAlgn="base" hangingPunct="0">
              <a:spcBef>
                <a:spcPct val="0"/>
              </a:spcBef>
              <a:spcAft>
                <a:spcPct val="0"/>
              </a:spcAft>
              <a:defRPr/>
            </a:pPr>
            <a:fld id="{E8A6EE23-590C-9F4F-BED5-BD33F60FE855}"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155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smtClean="0">
                <a:solidFill>
                  <a:schemeClr val="tx1"/>
                </a:solidFill>
                <a:effectLst/>
                <a:latin typeface="Times New Roman" charset="0"/>
              </a:defRPr>
            </a:lvl1pPr>
          </a:lstStyle>
          <a:p>
            <a:pPr defTabSz="914400" fontAlgn="base">
              <a:spcBef>
                <a:spcPct val="0"/>
              </a:spcBef>
              <a:spcAft>
                <a:spcPct val="0"/>
              </a:spcAft>
              <a:defRPr/>
            </a:pPr>
            <a:fld id="{A7255F14-DD31-F24D-95D7-8D71D901B645}" type="datetime1">
              <a:rPr lang="en-US">
                <a:solidFill>
                  <a:srgbClr val="000000"/>
                </a:solidFill>
                <a:ea typeface="ＭＳ Ｐゴシック" charset="0"/>
                <a:cs typeface="ＭＳ Ｐゴシック" charset="0"/>
              </a:rPr>
              <a:pPr defTabSz="914400" fontAlgn="base">
                <a:spcBef>
                  <a:spcPct val="0"/>
                </a:spcBef>
                <a:spcAft>
                  <a:spcPct val="0"/>
                </a:spcAft>
                <a:defRPr/>
              </a:pPr>
              <a:t>2/28/2013</a:t>
            </a:fld>
            <a:endParaRPr lang="en-US">
              <a:solidFill>
                <a:srgbClr val="000000"/>
              </a:solidFill>
              <a:ea typeface="ＭＳ Ｐゴシック" charset="0"/>
              <a:cs typeface="ＭＳ Ｐゴシック" charset="0"/>
            </a:endParaRPr>
          </a:p>
        </p:txBody>
      </p:sp>
      <p:sp>
        <p:nvSpPr>
          <p:cNvPr id="1515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smtClean="0">
                <a:solidFill>
                  <a:schemeClr val="tx1"/>
                </a:solidFill>
                <a:effectLst/>
                <a:latin typeface="Times New Roman" charset="0"/>
              </a:defRPr>
            </a:lvl1pPr>
          </a:lstStyle>
          <a:p>
            <a:pPr defTabSz="914400"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5155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smtClean="0">
                <a:solidFill>
                  <a:schemeClr val="tx1"/>
                </a:solidFill>
                <a:effectLst/>
                <a:latin typeface="Times New Roman" charset="0"/>
              </a:defRPr>
            </a:lvl1pPr>
          </a:lstStyle>
          <a:p>
            <a:pPr defTabSz="914400" fontAlgn="base">
              <a:spcBef>
                <a:spcPct val="0"/>
              </a:spcBef>
              <a:spcAft>
                <a:spcPct val="0"/>
              </a:spcAft>
              <a:defRPr/>
            </a:pPr>
            <a:fld id="{1DBAD8F3-B576-EF4E-A7B0-236C369EBBDF}" type="slidenum">
              <a:rPr lang="en-US">
                <a:solidFill>
                  <a:srgbClr val="000000"/>
                </a:solidFill>
                <a:ea typeface="ＭＳ Ｐゴシック" charset="0"/>
                <a:cs typeface="ＭＳ Ｐゴシック" charset="0"/>
              </a:rPr>
              <a:pPr defTabSz="914400" fontAlgn="base">
                <a:spcBef>
                  <a:spcPct val="0"/>
                </a:spcBef>
                <a:spcAft>
                  <a:spcPct val="0"/>
                </a:spcAft>
                <a:defRPr/>
              </a:pPr>
              <a:t>‹#›</a:t>
            </a:fld>
            <a:endParaRPr lang="en-US">
              <a:solidFill>
                <a:srgbClr val="000000"/>
              </a:solidFill>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ransition spd="slow">
    <p:zoom/>
  </p:transition>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10"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10"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10"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10"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10" charset="0"/>
        </a:defRPr>
      </a:lvl6pPr>
      <a:lvl7pPr marL="914400" algn="ctr" rtl="0" fontAlgn="base">
        <a:spcBef>
          <a:spcPct val="0"/>
        </a:spcBef>
        <a:spcAft>
          <a:spcPct val="0"/>
        </a:spcAft>
        <a:defRPr sz="4400">
          <a:solidFill>
            <a:schemeClr val="tx2"/>
          </a:solidFill>
          <a:latin typeface="Times New Roman" pitchFamily="-110" charset="0"/>
        </a:defRPr>
      </a:lvl7pPr>
      <a:lvl8pPr marL="1371600" algn="ctr" rtl="0" fontAlgn="base">
        <a:spcBef>
          <a:spcPct val="0"/>
        </a:spcBef>
        <a:spcAft>
          <a:spcPct val="0"/>
        </a:spcAft>
        <a:defRPr sz="4400">
          <a:solidFill>
            <a:schemeClr val="tx2"/>
          </a:solidFill>
          <a:latin typeface="Times New Roman" pitchFamily="-110" charset="0"/>
        </a:defRPr>
      </a:lvl8pPr>
      <a:lvl9pPr marL="1828800" algn="ctr" rtl="0" fontAlgn="base">
        <a:spcBef>
          <a:spcPct val="0"/>
        </a:spcBef>
        <a:spcAft>
          <a:spcPct val="0"/>
        </a:spcAft>
        <a:defRPr sz="4400">
          <a:solidFill>
            <a:schemeClr val="tx2"/>
          </a:solidFill>
          <a:latin typeface="Times New Roman" pitchFamily="-110"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chemeClr val="accent1"/>
            </a:gs>
            <a:gs pos="100000">
              <a:schemeClr val="accent1">
                <a:gamma/>
                <a:tint val="0"/>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1371600"/>
          </a:xfrm>
          <a:prstGeom prst="rect">
            <a:avLst/>
          </a:prstGeom>
          <a:blipFill dpi="0" rotWithShape="1">
            <a:blip r:embed="rId17"/>
            <a:srcRect/>
            <a:stretch>
              <a:fillRect/>
            </a:stretch>
          </a:blipFill>
          <a:ln w="57150">
            <a:solidFill>
              <a:srgbClr val="336699"/>
            </a:solidFill>
            <a:miter lim="800000"/>
            <a:headEnd/>
            <a:tailEnd/>
          </a:ln>
        </p:spPr>
        <p:txBody>
          <a:bodyPr wrap="none" anchor="ctr"/>
          <a:lstStyle/>
          <a:p>
            <a:pP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4099" name="Rectangle 3"/>
          <p:cNvSpPr>
            <a:spLocks noGrp="1" noChangeArrowheads="1"/>
          </p:cNvSpPr>
          <p:nvPr>
            <p:ph type="title"/>
          </p:nvPr>
        </p:nvSpPr>
        <p:spPr bwMode="auto">
          <a:xfrm>
            <a:off x="0" y="0"/>
            <a:ext cx="9144000" cy="13716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12292" name="Picture 4" descr="noaa3b"/>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281988" y="61913"/>
            <a:ext cx="8620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5"/>
          <p:cNvSpPr>
            <a:spLocks noGrp="1" noChangeArrowheads="1"/>
          </p:cNvSpPr>
          <p:nvPr>
            <p:ph type="body" idx="1"/>
          </p:nvPr>
        </p:nvSpPr>
        <p:spPr bwMode="auto">
          <a:xfrm>
            <a:off x="533400" y="1524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mn-cs"/>
              </a:defRPr>
            </a:lvl1pPr>
          </a:lstStyle>
          <a:p>
            <a:pPr defTabSz="914400" fontAlgn="base">
              <a:spcBef>
                <a:spcPct val="0"/>
              </a:spcBef>
              <a:spcAft>
                <a:spcPct val="0"/>
              </a:spcAft>
              <a:defRPr/>
            </a:pPr>
            <a:endParaRPr lang="en-US">
              <a:solidFill>
                <a:srgbClr val="000000"/>
              </a:solidFill>
            </a:endParaRPr>
          </a:p>
        </p:txBody>
      </p:sp>
      <p:sp>
        <p:nvSpPr>
          <p:cNvPr id="4103" name="Rectangle 7"/>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mn-cs"/>
              </a:defRPr>
            </a:lvl1pPr>
          </a:lstStyle>
          <a:p>
            <a:pPr defTabSz="914400" fontAlgn="base">
              <a:spcBef>
                <a:spcPct val="0"/>
              </a:spcBef>
              <a:spcAft>
                <a:spcPct val="0"/>
              </a:spcAft>
              <a:defRPr/>
            </a:pPr>
            <a:endParaRPr lang="en-US">
              <a:solidFill>
                <a:srgbClr val="000000"/>
              </a:solidFill>
            </a:endParaRPr>
          </a:p>
        </p:txBody>
      </p:sp>
      <p:sp>
        <p:nvSpPr>
          <p:cNvPr id="4104" name="Rectangle 8"/>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AF339F5A-52BF-B54F-BFA0-EC7482C00CEE}" type="slidenum">
              <a:rPr lang="en-US" smtClean="0">
                <a:solidFill>
                  <a:srgbClr val="000000"/>
                </a:solidFill>
                <a:latin typeface="Arial" charset="0"/>
                <a:ea typeface="ＭＳ Ｐゴシック" charset="0"/>
                <a:cs typeface="ＭＳ Ｐゴシック" charset="0"/>
              </a:rPr>
              <a:pPr defTabSz="914400" fontAlgn="base">
                <a:spcBef>
                  <a:spcPct val="0"/>
                </a:spcBef>
                <a:spcAft>
                  <a:spcPct val="0"/>
                </a:spcAft>
              </a:pPr>
              <a:t>‹#›</a:t>
            </a:fld>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48408034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mj-lt"/>
          <a:ea typeface="+mj-ea"/>
          <a:cs typeface="ＭＳ Ｐゴシック" charset="0"/>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ea typeface="ＭＳ Ｐゴシック" charset="0"/>
          <a:cs typeface="ＭＳ Ｐゴシック"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ea typeface="ＭＳ Ｐゴシック"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ea typeface="ＭＳ Ｐゴシック"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ea typeface="ＭＳ Ｐゴシック"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5.xml"/><Relationship Id="rId1" Type="http://schemas.openxmlformats.org/officeDocument/2006/relationships/slideLayout" Target="../slideLayouts/slideLayout49.xml"/><Relationship Id="rId6" Type="http://schemas.openxmlformats.org/officeDocument/2006/relationships/image" Target="../media/image29.jpeg"/><Relationship Id="rId5" Type="http://schemas.openxmlformats.org/officeDocument/2006/relationships/image" Target="../media/image28.emf"/><Relationship Id="rId4" Type="http://schemas.openxmlformats.org/officeDocument/2006/relationships/image" Target="../media/image27.emf"/></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3.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3.xml"/><Relationship Id="rId1" Type="http://schemas.openxmlformats.org/officeDocument/2006/relationships/themeOverride" Target="../theme/themeOverride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43.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1.xml"/><Relationship Id="rId1" Type="http://schemas.openxmlformats.org/officeDocument/2006/relationships/themeOverride" Target="../theme/themeOverride3.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ctrTitle"/>
          </p:nvPr>
        </p:nvSpPr>
        <p:spPr/>
        <p:txBody>
          <a:bodyPr/>
          <a:lstStyle/>
          <a:p>
            <a:pPr eaLnBrk="1" hangingPunct="1"/>
            <a:r>
              <a:rPr lang="en-US" dirty="0" smtClean="0"/>
              <a:t>Town Hall</a:t>
            </a:r>
          </a:p>
        </p:txBody>
      </p:sp>
      <p:sp>
        <p:nvSpPr>
          <p:cNvPr id="3" name="Subtitle 2"/>
          <p:cNvSpPr>
            <a:spLocks noGrp="1"/>
          </p:cNvSpPr>
          <p:nvPr>
            <p:ph type="subTitle" idx="1"/>
          </p:nvPr>
        </p:nvSpPr>
        <p:spPr>
          <a:xfrm>
            <a:off x="-186264" y="4371625"/>
            <a:ext cx="9364133" cy="838200"/>
          </a:xfrm>
        </p:spPr>
        <p:txBody>
          <a:bodyPr/>
          <a:lstStyle/>
          <a:p>
            <a:pPr>
              <a:lnSpc>
                <a:spcPct val="80000"/>
              </a:lnSpc>
              <a:spcBef>
                <a:spcPct val="50000"/>
              </a:spcBef>
            </a:pPr>
            <a:r>
              <a:rPr lang="en-US" sz="2200" dirty="0" smtClean="0">
                <a:solidFill>
                  <a:srgbClr val="FF0000"/>
                </a:solidFill>
                <a:latin typeface="+mj-lt"/>
              </a:rPr>
              <a:t>	</a:t>
            </a:r>
            <a:r>
              <a:rPr lang="en-US" sz="2000" i="1" dirty="0">
                <a:solidFill>
                  <a:schemeClr val="tx1"/>
                </a:solidFill>
                <a:latin typeface="Century Schoolbook" charset="0"/>
              </a:rPr>
              <a:t>Jim </a:t>
            </a:r>
            <a:r>
              <a:rPr lang="en-US" sz="2000" i="1" dirty="0" smtClean="0">
                <a:solidFill>
                  <a:schemeClr val="tx1"/>
                </a:solidFill>
                <a:latin typeface="Century Schoolbook" charset="0"/>
              </a:rPr>
              <a:t>McFadden, Jack Parrish, Ian Sears and CDR Devin </a:t>
            </a:r>
            <a:r>
              <a:rPr lang="en-US" sz="2000" i="1" dirty="0" err="1" smtClean="0">
                <a:solidFill>
                  <a:schemeClr val="tx1"/>
                </a:solidFill>
                <a:latin typeface="Century Schoolbook" charset="0"/>
              </a:rPr>
              <a:t>Brakob</a:t>
            </a:r>
            <a:endParaRPr lang="en-US" sz="2000" i="1" dirty="0" smtClean="0">
              <a:solidFill>
                <a:schemeClr val="tx1"/>
              </a:solidFill>
              <a:latin typeface="Century Schoolbook" charset="0"/>
            </a:endParaRPr>
          </a:p>
          <a:p>
            <a:pPr>
              <a:lnSpc>
                <a:spcPct val="80000"/>
              </a:lnSpc>
              <a:spcBef>
                <a:spcPct val="50000"/>
              </a:spcBef>
            </a:pPr>
            <a:r>
              <a:rPr lang="en-US" sz="2000" i="1" dirty="0" smtClean="0">
                <a:solidFill>
                  <a:schemeClr val="tx1"/>
                </a:solidFill>
                <a:latin typeface="Century Schoolbook" charset="0"/>
              </a:rPr>
              <a:t>NOAA Aircraft Operations Center</a:t>
            </a:r>
          </a:p>
          <a:p>
            <a:pPr>
              <a:lnSpc>
                <a:spcPct val="80000"/>
              </a:lnSpc>
              <a:spcBef>
                <a:spcPct val="50000"/>
              </a:spcBef>
            </a:pPr>
            <a:r>
              <a:rPr lang="en-US" sz="2000" i="1" dirty="0" smtClean="0">
                <a:solidFill>
                  <a:schemeClr val="tx1"/>
                </a:solidFill>
                <a:latin typeface="Century Schoolbook" charset="0"/>
              </a:rPr>
              <a:t>Paul Chang and </a:t>
            </a:r>
            <a:r>
              <a:rPr lang="en-US" sz="2000" i="1" dirty="0" err="1" smtClean="0">
                <a:solidFill>
                  <a:schemeClr val="tx1"/>
                </a:solidFill>
                <a:latin typeface="Century Schoolbook" charset="0"/>
              </a:rPr>
              <a:t>Zorana</a:t>
            </a:r>
            <a:r>
              <a:rPr lang="en-US" sz="2000" i="1" dirty="0" smtClean="0">
                <a:solidFill>
                  <a:schemeClr val="tx1"/>
                </a:solidFill>
                <a:latin typeface="Century Schoolbook" charset="0"/>
              </a:rPr>
              <a:t> </a:t>
            </a:r>
            <a:r>
              <a:rPr lang="en-US" sz="2000" i="1" dirty="0" err="1" smtClean="0">
                <a:solidFill>
                  <a:schemeClr val="tx1"/>
                </a:solidFill>
                <a:latin typeface="Century Schoolbook" charset="0"/>
              </a:rPr>
              <a:t>Jelenak</a:t>
            </a:r>
            <a:endParaRPr lang="en-US" sz="2000" i="1" dirty="0" smtClean="0">
              <a:solidFill>
                <a:schemeClr val="tx1"/>
              </a:solidFill>
              <a:latin typeface="Century Schoolbook" charset="0"/>
            </a:endParaRPr>
          </a:p>
          <a:p>
            <a:pPr>
              <a:lnSpc>
                <a:spcPct val="80000"/>
              </a:lnSpc>
              <a:spcBef>
                <a:spcPct val="50000"/>
              </a:spcBef>
            </a:pPr>
            <a:r>
              <a:rPr lang="en-US" sz="2000" i="1" dirty="0" smtClean="0">
                <a:solidFill>
                  <a:schemeClr val="tx1"/>
                </a:solidFill>
                <a:latin typeface="Century Schoolbook" charset="0"/>
              </a:rPr>
              <a:t>NOAA /NESDSI</a:t>
            </a:r>
            <a:r>
              <a:rPr lang="en-US" sz="2200" dirty="0" smtClean="0">
                <a:latin typeface="+mj-lt"/>
              </a:rPr>
              <a:t>	</a:t>
            </a:r>
          </a:p>
        </p:txBody>
      </p:sp>
      <p:grpSp>
        <p:nvGrpSpPr>
          <p:cNvPr id="2" name="Group 3"/>
          <p:cNvGrpSpPr>
            <a:grpSpLocks/>
          </p:cNvGrpSpPr>
          <p:nvPr/>
        </p:nvGrpSpPr>
        <p:grpSpPr bwMode="auto">
          <a:xfrm>
            <a:off x="1219200" y="1559813"/>
            <a:ext cx="6629400" cy="2306637"/>
            <a:chOff x="1066800" y="1692275"/>
            <a:chExt cx="6629400" cy="2306638"/>
          </a:xfrm>
        </p:grpSpPr>
        <p:pic>
          <p:nvPicPr>
            <p:cNvPr id="5" name="Picture 4" descr="Serviceflag.bmp"/>
            <p:cNvPicPr>
              <a:picLocks noChangeAspect="1"/>
            </p:cNvPicPr>
            <p:nvPr/>
          </p:nvPicPr>
          <p:blipFill>
            <a:blip r:embed="rId3" cstate="print"/>
            <a:stretch>
              <a:fillRect/>
            </a:stretch>
          </p:blipFill>
          <p:spPr>
            <a:xfrm>
              <a:off x="2438400" y="1692275"/>
              <a:ext cx="3810000" cy="2306638"/>
            </a:xfrm>
            <a:prstGeom prst="rect">
              <a:avLst/>
            </a:prstGeom>
            <a:effectLst>
              <a:outerShdw blurRad="50800" dist="38100" dir="2700000" algn="tl" rotWithShape="0">
                <a:prstClr val="black">
                  <a:alpha val="40000"/>
                </a:prstClr>
              </a:outerShdw>
            </a:effectLst>
          </p:spPr>
        </p:pic>
        <p:pic>
          <p:nvPicPr>
            <p:cNvPr id="6" name="Picture 5" descr="otter1_n56rf.jpg"/>
            <p:cNvPicPr>
              <a:picLocks noChangeAspect="1"/>
            </p:cNvPicPr>
            <p:nvPr/>
          </p:nvPicPr>
          <p:blipFill>
            <a:blip r:embed="rId4" cstate="print"/>
            <a:stretch>
              <a:fillRect/>
            </a:stretch>
          </p:blipFill>
          <p:spPr>
            <a:xfrm>
              <a:off x="5715000" y="2228850"/>
              <a:ext cx="1981200" cy="1276351"/>
            </a:xfrm>
            <a:prstGeom prst="rect">
              <a:avLst/>
            </a:prstGeom>
            <a:effectLst>
              <a:outerShdw blurRad="50800" dist="38100" dir="2700000" algn="tl" rotWithShape="0">
                <a:prstClr val="black">
                  <a:alpha val="40000"/>
                </a:prstClr>
              </a:outerShdw>
            </a:effectLst>
          </p:spPr>
        </p:pic>
        <p:pic>
          <p:nvPicPr>
            <p:cNvPr id="7" name="Picture 6" descr="hi_newofficial.jpg"/>
            <p:cNvPicPr>
              <a:picLocks noChangeAspect="1"/>
            </p:cNvPicPr>
            <p:nvPr/>
          </p:nvPicPr>
          <p:blipFill>
            <a:blip r:embed="rId5" cstate="print"/>
            <a:stretch>
              <a:fillRect/>
            </a:stretch>
          </p:blipFill>
          <p:spPr>
            <a:xfrm>
              <a:off x="1066800" y="2209800"/>
              <a:ext cx="1981200" cy="1295401"/>
            </a:xfrm>
            <a:prstGeom prst="rect">
              <a:avLst/>
            </a:prstGeom>
            <a:effectLst>
              <a:outerShdw blurRad="50800" dist="38100" dir="2700000" algn="tl" rotWithShape="0">
                <a:prstClr val="black">
                  <a:alpha val="40000"/>
                </a:prstClr>
              </a:outerShdw>
            </a:effectLst>
          </p:spPr>
        </p:pic>
      </p:grpSp>
      <p:sp>
        <p:nvSpPr>
          <p:cNvPr id="37892" name="TextBox 7"/>
          <p:cNvSpPr txBox="1">
            <a:spLocks noChangeArrowheads="1"/>
          </p:cNvSpPr>
          <p:nvPr/>
        </p:nvSpPr>
        <p:spPr bwMode="auto">
          <a:xfrm>
            <a:off x="1295400" y="381000"/>
            <a:ext cx="6629400" cy="830997"/>
          </a:xfrm>
          <a:prstGeom prst="rect">
            <a:avLst/>
          </a:prstGeom>
          <a:noFill/>
          <a:ln w="9525">
            <a:noFill/>
            <a:miter lim="800000"/>
            <a:headEnd/>
            <a:tailEnd/>
          </a:ln>
        </p:spPr>
        <p:txBody>
          <a:bodyPr wrap="square">
            <a:spAutoFit/>
          </a:bodyPr>
          <a:lstStyle/>
          <a:p>
            <a:pPr algn="ctr" defTabSz="914400" eaLnBrk="0" fontAlgn="base" hangingPunct="0">
              <a:spcBef>
                <a:spcPct val="0"/>
              </a:spcBef>
              <a:spcAft>
                <a:spcPct val="0"/>
              </a:spcAft>
            </a:pPr>
            <a:r>
              <a:rPr lang="en-US" sz="2400" b="1" dirty="0" smtClean="0">
                <a:solidFill>
                  <a:prstClr val="black"/>
                </a:solidFill>
                <a:latin typeface="Calibri" pitchFamily="34" charset="0"/>
              </a:rPr>
              <a:t>67</a:t>
            </a:r>
            <a:r>
              <a:rPr lang="en-US" sz="2400" b="1" baseline="30000" dirty="0" smtClean="0">
                <a:solidFill>
                  <a:prstClr val="black"/>
                </a:solidFill>
                <a:latin typeface="Calibri" pitchFamily="34" charset="0"/>
              </a:rPr>
              <a:t>th</a:t>
            </a:r>
            <a:r>
              <a:rPr lang="en-US" sz="2400" b="1" dirty="0" smtClean="0">
                <a:solidFill>
                  <a:prstClr val="black"/>
                </a:solidFill>
                <a:latin typeface="Calibri" pitchFamily="34" charset="0"/>
              </a:rPr>
              <a:t> INTERAGENCY HURRICANE COFERENCE</a:t>
            </a:r>
            <a:r>
              <a:rPr lang="en-US" sz="2400" b="1" dirty="0">
                <a:solidFill>
                  <a:prstClr val="black"/>
                </a:solidFill>
                <a:latin typeface="Calibri" pitchFamily="34" charset="0"/>
              </a:rPr>
              <a:t/>
            </a:r>
            <a:br>
              <a:rPr lang="en-US" sz="2400" b="1" dirty="0">
                <a:solidFill>
                  <a:prstClr val="black"/>
                </a:solidFill>
                <a:latin typeface="Calibri" pitchFamily="34" charset="0"/>
              </a:rPr>
            </a:br>
            <a:r>
              <a:rPr lang="en-US" sz="2400" b="1" dirty="0" smtClean="0">
                <a:solidFill>
                  <a:prstClr val="black"/>
                </a:solidFill>
                <a:latin typeface="Calibri" pitchFamily="34" charset="0"/>
              </a:rPr>
              <a:t>6 MARCH 2013</a:t>
            </a:r>
            <a:endParaRPr lang="en-US" sz="4000" dirty="0">
              <a:solidFill>
                <a:prstClr val="black"/>
              </a:solidFill>
              <a:latin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 name="Picture 1" descr="Screenshot Image from TD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722" y="180709"/>
            <a:ext cx="6959600" cy="5671334"/>
          </a:xfrm>
          <a:prstGeom prst="rect">
            <a:avLst/>
          </a:prstGeom>
        </p:spPr>
      </p:pic>
    </p:spTree>
    <p:extLst>
      <p:ext uri="{BB962C8B-B14F-4D97-AF65-F5344CB8AC3E}">
        <p14:creationId xmlns:p14="http://schemas.microsoft.com/office/powerpoint/2010/main" val="46992953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FF011E"/>
                </a:solidFill>
                <a:latin typeface="Arial" charset="0"/>
                <a:ea typeface="ＭＳ Ｐゴシック" charset="0"/>
                <a:cs typeface="ＭＳ Ｐゴシック" charset="0"/>
              </a:defRPr>
            </a:lvl1pPr>
            <a:lvl2pPr marL="742950" indent="-285750">
              <a:defRPr sz="3200" b="1">
                <a:solidFill>
                  <a:srgbClr val="FF011E"/>
                </a:solidFill>
                <a:latin typeface="Arial" charset="0"/>
                <a:ea typeface="ＭＳ Ｐゴシック" charset="0"/>
              </a:defRPr>
            </a:lvl2pPr>
            <a:lvl3pPr marL="1143000" indent="-228600">
              <a:defRPr sz="3200" b="1">
                <a:solidFill>
                  <a:srgbClr val="FF011E"/>
                </a:solidFill>
                <a:latin typeface="Arial" charset="0"/>
                <a:ea typeface="ＭＳ Ｐゴシック" charset="0"/>
              </a:defRPr>
            </a:lvl3pPr>
            <a:lvl4pPr marL="1600200" indent="-228600">
              <a:defRPr sz="3200" b="1">
                <a:solidFill>
                  <a:srgbClr val="FF011E"/>
                </a:solidFill>
                <a:latin typeface="Arial" charset="0"/>
                <a:ea typeface="ＭＳ Ｐゴシック" charset="0"/>
              </a:defRPr>
            </a:lvl4pPr>
            <a:lvl5pPr marL="2057400" indent="-228600">
              <a:defRPr sz="3200" b="1">
                <a:solidFill>
                  <a:srgbClr val="FF011E"/>
                </a:solidFill>
                <a:latin typeface="Arial" charset="0"/>
                <a:ea typeface="ＭＳ Ｐゴシック" charset="0"/>
              </a:defRPr>
            </a:lvl5pPr>
            <a:lvl6pPr marL="2514600" indent="-228600" eaLnBrk="0" fontAlgn="base" hangingPunct="0">
              <a:spcBef>
                <a:spcPct val="0"/>
              </a:spcBef>
              <a:spcAft>
                <a:spcPct val="0"/>
              </a:spcAft>
              <a:defRPr sz="3200" b="1">
                <a:solidFill>
                  <a:srgbClr val="FF011E"/>
                </a:solidFill>
                <a:latin typeface="Arial" charset="0"/>
                <a:ea typeface="ＭＳ Ｐゴシック" charset="0"/>
              </a:defRPr>
            </a:lvl6pPr>
            <a:lvl7pPr marL="2971800" indent="-228600" eaLnBrk="0" fontAlgn="base" hangingPunct="0">
              <a:spcBef>
                <a:spcPct val="0"/>
              </a:spcBef>
              <a:spcAft>
                <a:spcPct val="0"/>
              </a:spcAft>
              <a:defRPr sz="3200" b="1">
                <a:solidFill>
                  <a:srgbClr val="FF011E"/>
                </a:solidFill>
                <a:latin typeface="Arial" charset="0"/>
                <a:ea typeface="ＭＳ Ｐゴシック" charset="0"/>
              </a:defRPr>
            </a:lvl7pPr>
            <a:lvl8pPr marL="3429000" indent="-228600" eaLnBrk="0" fontAlgn="base" hangingPunct="0">
              <a:spcBef>
                <a:spcPct val="0"/>
              </a:spcBef>
              <a:spcAft>
                <a:spcPct val="0"/>
              </a:spcAft>
              <a:defRPr sz="3200" b="1">
                <a:solidFill>
                  <a:srgbClr val="FF011E"/>
                </a:solidFill>
                <a:latin typeface="Arial" charset="0"/>
                <a:ea typeface="ＭＳ Ｐゴシック" charset="0"/>
              </a:defRPr>
            </a:lvl8pPr>
            <a:lvl9pPr marL="3886200" indent="-228600" eaLnBrk="0" fontAlgn="base" hangingPunct="0">
              <a:spcBef>
                <a:spcPct val="0"/>
              </a:spcBef>
              <a:spcAft>
                <a:spcPct val="0"/>
              </a:spcAft>
              <a:defRPr sz="3200" b="1">
                <a:solidFill>
                  <a:srgbClr val="FF011E"/>
                </a:solidFill>
                <a:latin typeface="Arial" charset="0"/>
                <a:ea typeface="ＭＳ Ｐゴシック" charset="0"/>
              </a:defRPr>
            </a:lvl9pPr>
          </a:lstStyle>
          <a:p>
            <a:fld id="{52BA3B21-B713-564D-B3F6-2547E101C068}" type="slidenum">
              <a:rPr lang="en-US" sz="1200" b="0">
                <a:solidFill>
                  <a:srgbClr val="898989"/>
                </a:solidFill>
              </a:rPr>
              <a:pPr/>
              <a:t>11</a:t>
            </a:fld>
            <a:endParaRPr lang="en-US" sz="1200" b="0">
              <a:solidFill>
                <a:srgbClr val="898989"/>
              </a:solidFill>
            </a:endParaRPr>
          </a:p>
        </p:txBody>
      </p:sp>
      <p:pic>
        <p:nvPicPr>
          <p:cNvPr id="2" name="Picture 1" descr="Screen Shot 2012-05-22 at 11.38.1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775" y="84666"/>
            <a:ext cx="7318022" cy="5805082"/>
          </a:xfrm>
          <a:prstGeom prst="rect">
            <a:avLst/>
          </a:prstGeom>
        </p:spPr>
      </p:pic>
    </p:spTree>
    <p:extLst>
      <p:ext uri="{BB962C8B-B14F-4D97-AF65-F5344CB8AC3E}">
        <p14:creationId xmlns:p14="http://schemas.microsoft.com/office/powerpoint/2010/main" val="3960700174"/>
      </p:ext>
    </p:extLst>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ftp://ftp.aoml.noaa.gov/hrd/pub/aberson/sandy/121028h2/20121028H2wind5.gif"/>
          <p:cNvPicPr>
            <a:picLocks noChangeAspect="1" noChangeArrowheads="1"/>
          </p:cNvPicPr>
          <p:nvPr/>
        </p:nvPicPr>
        <p:blipFill rotWithShape="1">
          <a:blip r:embed="rId3">
            <a:extLst>
              <a:ext uri="{28A0092B-C50C-407E-A947-70E740481C1C}">
                <a14:useLocalDpi xmlns:a14="http://schemas.microsoft.com/office/drawing/2010/main" val="0"/>
              </a:ext>
            </a:extLst>
          </a:blip>
          <a:srcRect l="15733" r="6694"/>
          <a:stretch/>
        </p:blipFill>
        <p:spPr bwMode="auto">
          <a:xfrm>
            <a:off x="4284137" y="1170536"/>
            <a:ext cx="4893729" cy="4731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20121028N1wind5.gif"/>
          <p:cNvPicPr>
            <a:picLocks noChangeAspect="1"/>
          </p:cNvPicPr>
          <p:nvPr/>
        </p:nvPicPr>
        <p:blipFill>
          <a:blip r:embed="rId4">
            <a:extLst>
              <a:ext uri="{28A0092B-C50C-407E-A947-70E740481C1C}">
                <a14:useLocalDpi xmlns:a14="http://schemas.microsoft.com/office/drawing/2010/main" val="0"/>
              </a:ext>
            </a:extLst>
          </a:blip>
          <a:srcRect l="18333" r="10001"/>
          <a:stretch>
            <a:fillRect/>
          </a:stretch>
        </p:blipFill>
        <p:spPr bwMode="auto">
          <a:xfrm>
            <a:off x="84665" y="1130319"/>
            <a:ext cx="4576292" cy="478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218272" y="118538"/>
            <a:ext cx="4334933" cy="461665"/>
          </a:xfrm>
          <a:prstGeom prst="rect">
            <a:avLst/>
          </a:prstGeom>
          <a:noFill/>
        </p:spPr>
        <p:txBody>
          <a:bodyPr wrap="square" rtlCol="0">
            <a:spAutoFit/>
          </a:bodyPr>
          <a:lstStyle/>
          <a:p>
            <a:pPr algn="ctr"/>
            <a:r>
              <a:rPr lang="en-US" sz="2400" b="1" dirty="0" smtClean="0">
                <a:solidFill>
                  <a:srgbClr val="FF0000"/>
                </a:solidFill>
              </a:rPr>
              <a:t>HURRICANE SANDY</a:t>
            </a:r>
            <a:endParaRPr lang="en-US" sz="2400" b="1" dirty="0">
              <a:solidFill>
                <a:srgbClr val="FF0000"/>
              </a:solidFill>
            </a:endParaRPr>
          </a:p>
        </p:txBody>
      </p:sp>
      <p:sp>
        <p:nvSpPr>
          <p:cNvPr id="7" name="Rectangle 6"/>
          <p:cNvSpPr/>
          <p:nvPr/>
        </p:nvSpPr>
        <p:spPr>
          <a:xfrm>
            <a:off x="1841065" y="580203"/>
            <a:ext cx="5123218" cy="369332"/>
          </a:xfrm>
          <a:prstGeom prst="rect">
            <a:avLst/>
          </a:prstGeom>
        </p:spPr>
        <p:txBody>
          <a:bodyPr wrap="none">
            <a:spAutoFit/>
          </a:bodyPr>
          <a:lstStyle/>
          <a:p>
            <a:pPr algn="ctr"/>
            <a:r>
              <a:rPr lang="en-US" b="1" dirty="0" smtClean="0"/>
              <a:t>G-IV AND P-3 TDR DERIVED WIND FIELD (from HRD)</a:t>
            </a:r>
            <a:endParaRPr lang="en-US" b="1" dirty="0"/>
          </a:p>
        </p:txBody>
      </p:sp>
      <p:sp>
        <p:nvSpPr>
          <p:cNvPr id="8" name="TextBox 7"/>
          <p:cNvSpPr txBox="1"/>
          <p:nvPr/>
        </p:nvSpPr>
        <p:spPr>
          <a:xfrm>
            <a:off x="491066" y="5046136"/>
            <a:ext cx="1066800" cy="369332"/>
          </a:xfrm>
          <a:prstGeom prst="rect">
            <a:avLst/>
          </a:prstGeom>
          <a:noFill/>
        </p:spPr>
        <p:txBody>
          <a:bodyPr wrap="square" rtlCol="0">
            <a:spAutoFit/>
          </a:bodyPr>
          <a:lstStyle/>
          <a:p>
            <a:r>
              <a:rPr lang="en-US" dirty="0" smtClean="0">
                <a:solidFill>
                  <a:srgbClr val="FF0000"/>
                </a:solidFill>
              </a:rPr>
              <a:t>G-IV</a:t>
            </a:r>
            <a:endParaRPr lang="en-US" dirty="0">
              <a:solidFill>
                <a:srgbClr val="FF0000"/>
              </a:solidFill>
            </a:endParaRPr>
          </a:p>
        </p:txBody>
      </p:sp>
      <p:sp>
        <p:nvSpPr>
          <p:cNvPr id="9" name="TextBox 8"/>
          <p:cNvSpPr txBox="1"/>
          <p:nvPr/>
        </p:nvSpPr>
        <p:spPr>
          <a:xfrm>
            <a:off x="4859866" y="5046136"/>
            <a:ext cx="931333" cy="369332"/>
          </a:xfrm>
          <a:prstGeom prst="rect">
            <a:avLst/>
          </a:prstGeom>
          <a:noFill/>
        </p:spPr>
        <p:txBody>
          <a:bodyPr wrap="square" rtlCol="0">
            <a:spAutoFit/>
          </a:bodyPr>
          <a:lstStyle/>
          <a:p>
            <a:r>
              <a:rPr lang="en-US" dirty="0" smtClean="0">
                <a:solidFill>
                  <a:srgbClr val="FF0000"/>
                </a:solidFill>
              </a:rPr>
              <a:t>P-3</a:t>
            </a:r>
            <a:endParaRPr lang="en-US" dirty="0">
              <a:solidFill>
                <a:srgbClr val="FF0000"/>
              </a:solidFill>
            </a:endParaRPr>
          </a:p>
        </p:txBody>
      </p:sp>
    </p:spTree>
    <p:extLst>
      <p:ext uri="{BB962C8B-B14F-4D97-AF65-F5344CB8AC3E}">
        <p14:creationId xmlns:p14="http://schemas.microsoft.com/office/powerpoint/2010/main" val="244293167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18272" y="-50792"/>
            <a:ext cx="4334933" cy="461665"/>
          </a:xfrm>
          <a:prstGeom prst="rect">
            <a:avLst/>
          </a:prstGeom>
          <a:noFill/>
        </p:spPr>
        <p:txBody>
          <a:bodyPr wrap="square" rtlCol="0">
            <a:spAutoFit/>
          </a:bodyPr>
          <a:lstStyle/>
          <a:p>
            <a:pPr algn="ctr"/>
            <a:r>
              <a:rPr lang="en-US" sz="2400" b="1" dirty="0" smtClean="0">
                <a:solidFill>
                  <a:srgbClr val="FF0000"/>
                </a:solidFill>
              </a:rPr>
              <a:t>HURRICANE LESLIE</a:t>
            </a:r>
            <a:endParaRPr lang="en-US" sz="2400" b="1" dirty="0">
              <a:solidFill>
                <a:srgbClr val="FF0000"/>
              </a:solidFill>
            </a:endParaRPr>
          </a:p>
        </p:txBody>
      </p:sp>
      <p:sp>
        <p:nvSpPr>
          <p:cNvPr id="7" name="Rectangle 6"/>
          <p:cNvSpPr/>
          <p:nvPr/>
        </p:nvSpPr>
        <p:spPr>
          <a:xfrm>
            <a:off x="1841064" y="309275"/>
            <a:ext cx="5123218" cy="369332"/>
          </a:xfrm>
          <a:prstGeom prst="rect">
            <a:avLst/>
          </a:prstGeom>
        </p:spPr>
        <p:txBody>
          <a:bodyPr wrap="none">
            <a:spAutoFit/>
          </a:bodyPr>
          <a:lstStyle/>
          <a:p>
            <a:pPr algn="ctr"/>
            <a:r>
              <a:rPr lang="en-US" b="1" dirty="0" smtClean="0"/>
              <a:t>G-IV AND P-3 TDR DERIVED WIND FIELD (from HRD)</a:t>
            </a:r>
            <a:endParaRPr lang="en-US" b="1" dirty="0"/>
          </a:p>
        </p:txBody>
      </p:sp>
      <p:pic>
        <p:nvPicPr>
          <p:cNvPr id="10" name="Picture 9" descr="20120907NH2wind10.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5788" y="971014"/>
            <a:ext cx="2330450" cy="246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20120907NH2wind10.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68663" y="990064"/>
            <a:ext cx="2330450" cy="2431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20120907NH2wind10.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9950" y="971014"/>
            <a:ext cx="2330450" cy="246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20120907NH2wind30.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5788" y="3466044"/>
            <a:ext cx="2330450" cy="244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20120907NH2wind30.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68663" y="3476626"/>
            <a:ext cx="2330450" cy="245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20120907NH2wind30.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49950" y="3488798"/>
            <a:ext cx="2330450" cy="246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0" y="1991268"/>
            <a:ext cx="661659" cy="369332"/>
          </a:xfrm>
          <a:prstGeom prst="rect">
            <a:avLst/>
          </a:prstGeom>
        </p:spPr>
        <p:txBody>
          <a:bodyPr wrap="none">
            <a:spAutoFit/>
          </a:bodyPr>
          <a:lstStyle/>
          <a:p>
            <a:r>
              <a:rPr lang="en-US" dirty="0">
                <a:solidFill>
                  <a:srgbClr val="FF0000"/>
                </a:solidFill>
              </a:rPr>
              <a:t>1-km</a:t>
            </a:r>
          </a:p>
        </p:txBody>
      </p:sp>
      <p:sp>
        <p:nvSpPr>
          <p:cNvPr id="17" name="Rectangle 16"/>
          <p:cNvSpPr/>
          <p:nvPr/>
        </p:nvSpPr>
        <p:spPr>
          <a:xfrm>
            <a:off x="0" y="4497401"/>
            <a:ext cx="661659" cy="369332"/>
          </a:xfrm>
          <a:prstGeom prst="rect">
            <a:avLst/>
          </a:prstGeom>
        </p:spPr>
        <p:txBody>
          <a:bodyPr wrap="none">
            <a:spAutoFit/>
          </a:bodyPr>
          <a:lstStyle/>
          <a:p>
            <a:r>
              <a:rPr lang="en-US" dirty="0" smtClean="0">
                <a:solidFill>
                  <a:srgbClr val="FF0000"/>
                </a:solidFill>
              </a:rPr>
              <a:t>3-km</a:t>
            </a:r>
            <a:endParaRPr lang="en-US" dirty="0"/>
          </a:p>
        </p:txBody>
      </p:sp>
      <p:sp>
        <p:nvSpPr>
          <p:cNvPr id="18" name="Rectangle 17"/>
          <p:cNvSpPr/>
          <p:nvPr/>
        </p:nvSpPr>
        <p:spPr>
          <a:xfrm>
            <a:off x="3860937" y="601682"/>
            <a:ext cx="590088" cy="369332"/>
          </a:xfrm>
          <a:prstGeom prst="rect">
            <a:avLst/>
          </a:prstGeom>
        </p:spPr>
        <p:txBody>
          <a:bodyPr wrap="none">
            <a:spAutoFit/>
          </a:bodyPr>
          <a:lstStyle/>
          <a:p>
            <a:r>
              <a:rPr lang="en-US" dirty="0" smtClean="0">
                <a:solidFill>
                  <a:srgbClr val="FF0000"/>
                </a:solidFill>
              </a:rPr>
              <a:t>G-IV</a:t>
            </a:r>
            <a:endParaRPr lang="en-US" dirty="0"/>
          </a:p>
        </p:txBody>
      </p:sp>
      <p:sp>
        <p:nvSpPr>
          <p:cNvPr id="19" name="Rectangle 18"/>
          <p:cNvSpPr/>
          <p:nvPr/>
        </p:nvSpPr>
        <p:spPr>
          <a:xfrm>
            <a:off x="1185402" y="594816"/>
            <a:ext cx="491578" cy="369332"/>
          </a:xfrm>
          <a:prstGeom prst="rect">
            <a:avLst/>
          </a:prstGeom>
        </p:spPr>
        <p:txBody>
          <a:bodyPr wrap="none">
            <a:spAutoFit/>
          </a:bodyPr>
          <a:lstStyle/>
          <a:p>
            <a:r>
              <a:rPr lang="en-US" dirty="0" smtClean="0">
                <a:solidFill>
                  <a:srgbClr val="FF0000"/>
                </a:solidFill>
              </a:rPr>
              <a:t>P-3</a:t>
            </a:r>
            <a:endParaRPr lang="en-US" dirty="0"/>
          </a:p>
        </p:txBody>
      </p:sp>
      <p:sp>
        <p:nvSpPr>
          <p:cNvPr id="20" name="Rectangle 19"/>
          <p:cNvSpPr/>
          <p:nvPr/>
        </p:nvSpPr>
        <p:spPr>
          <a:xfrm>
            <a:off x="6241228" y="620732"/>
            <a:ext cx="1354495" cy="369332"/>
          </a:xfrm>
          <a:prstGeom prst="rect">
            <a:avLst/>
          </a:prstGeom>
        </p:spPr>
        <p:txBody>
          <a:bodyPr wrap="none">
            <a:spAutoFit/>
          </a:bodyPr>
          <a:lstStyle/>
          <a:p>
            <a:r>
              <a:rPr lang="en-US" dirty="0">
                <a:solidFill>
                  <a:srgbClr val="FF0000"/>
                </a:solidFill>
              </a:rPr>
              <a:t>G-</a:t>
            </a:r>
            <a:r>
              <a:rPr lang="en-US" dirty="0" smtClean="0">
                <a:solidFill>
                  <a:srgbClr val="FF0000"/>
                </a:solidFill>
              </a:rPr>
              <a:t>IV and P-3</a:t>
            </a:r>
            <a:endParaRPr lang="en-US" dirty="0"/>
          </a:p>
        </p:txBody>
      </p:sp>
    </p:spTree>
    <p:extLst>
      <p:ext uri="{BB962C8B-B14F-4D97-AF65-F5344CB8AC3E}">
        <p14:creationId xmlns:p14="http://schemas.microsoft.com/office/powerpoint/2010/main" val="14145755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ightplanA.20111018H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 y="108661"/>
            <a:ext cx="6963833" cy="5780465"/>
          </a:xfrm>
          <a:prstGeom prst="rect">
            <a:avLst/>
          </a:prstGeom>
        </p:spPr>
      </p:pic>
    </p:spTree>
    <p:extLst>
      <p:ext uri="{BB962C8B-B14F-4D97-AF65-F5344CB8AC3E}">
        <p14:creationId xmlns:p14="http://schemas.microsoft.com/office/powerpoint/2010/main" val="189129802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ight-plan-20120830H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66" y="26811"/>
            <a:ext cx="9144000" cy="6814976"/>
          </a:xfrm>
          <a:prstGeom prst="rect">
            <a:avLst/>
          </a:prstGeom>
        </p:spPr>
      </p:pic>
      <p:sp>
        <p:nvSpPr>
          <p:cNvPr id="3" name="TextBox 2"/>
          <p:cNvSpPr txBox="1"/>
          <p:nvPr/>
        </p:nvSpPr>
        <p:spPr>
          <a:xfrm>
            <a:off x="5113866" y="474133"/>
            <a:ext cx="3471333" cy="461665"/>
          </a:xfrm>
          <a:prstGeom prst="rect">
            <a:avLst/>
          </a:prstGeom>
          <a:solidFill>
            <a:srgbClr val="FFFF00"/>
          </a:solidFill>
          <a:ln w="28575" cmpd="sng">
            <a:solidFill>
              <a:srgbClr val="FF0000"/>
            </a:solidFill>
          </a:ln>
        </p:spPr>
        <p:txBody>
          <a:bodyPr wrap="square" rtlCol="0">
            <a:spAutoFit/>
          </a:bodyPr>
          <a:lstStyle/>
          <a:p>
            <a:pPr algn="ctr"/>
            <a:r>
              <a:rPr lang="en-US" sz="2400" b="1" dirty="0" smtClean="0">
                <a:solidFill>
                  <a:srgbClr val="FF0000"/>
                </a:solidFill>
              </a:rPr>
              <a:t>HURRICANE ISAAC 2012</a:t>
            </a:r>
            <a:endParaRPr lang="en-US" sz="2400" b="1" dirty="0">
              <a:solidFill>
                <a:srgbClr val="FF0000"/>
              </a:solidFill>
            </a:endParaRPr>
          </a:p>
        </p:txBody>
      </p:sp>
      <p:sp>
        <p:nvSpPr>
          <p:cNvPr id="4" name="TextBox 3"/>
          <p:cNvSpPr txBox="1"/>
          <p:nvPr/>
        </p:nvSpPr>
        <p:spPr>
          <a:xfrm>
            <a:off x="440273" y="5960533"/>
            <a:ext cx="6536259" cy="369332"/>
          </a:xfrm>
          <a:prstGeom prst="rect">
            <a:avLst/>
          </a:prstGeom>
          <a:solidFill>
            <a:srgbClr val="FFFF00"/>
          </a:solidFill>
          <a:ln w="19050" cmpd="sng">
            <a:solidFill>
              <a:srgbClr val="FF0000"/>
            </a:solidFill>
          </a:ln>
        </p:spPr>
        <p:txBody>
          <a:bodyPr wrap="square" rtlCol="0">
            <a:spAutoFit/>
          </a:bodyPr>
          <a:lstStyle/>
          <a:p>
            <a:pPr algn="ctr"/>
            <a:r>
              <a:rPr lang="en-US" b="1" dirty="0" smtClean="0">
                <a:solidFill>
                  <a:srgbClr val="FF0000"/>
                </a:solidFill>
              </a:rPr>
              <a:t>Post-storm Ocean Heat Content Mission – AXBT, AXCP and AXCTD</a:t>
            </a:r>
            <a:endParaRPr lang="en-US" b="1" dirty="0">
              <a:solidFill>
                <a:srgbClr val="FF0000"/>
              </a:solidFill>
            </a:endParaRPr>
          </a:p>
        </p:txBody>
      </p:sp>
    </p:spTree>
    <p:extLst>
      <p:ext uri="{BB962C8B-B14F-4D97-AF65-F5344CB8AC3E}">
        <p14:creationId xmlns:p14="http://schemas.microsoft.com/office/powerpoint/2010/main" val="330163637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11"/>
          <p:cNvSpPr txBox="1">
            <a:spLocks noGrp="1"/>
          </p:cNvSpPr>
          <p:nvPr/>
        </p:nvSpPr>
        <p:spPr bwMode="auto">
          <a:xfrm>
            <a:off x="6553200" y="6229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endParaRPr lang="en-US" sz="1200">
              <a:solidFill>
                <a:srgbClr val="FFFFFF"/>
              </a:solidFill>
              <a:ea typeface="Gulim" charset="0"/>
              <a:cs typeface="Gulim" charset="0"/>
            </a:endParaRPr>
          </a:p>
          <a:p>
            <a:pPr algn="r" eaLnBrk="1" hangingPunct="1"/>
            <a:fld id="{63CFE2CB-813F-DE41-B1F8-318FAAC6CA9C}" type="slidenum">
              <a:rPr lang="en-US" sz="1200">
                <a:solidFill>
                  <a:srgbClr val="FFFFFF"/>
                </a:solidFill>
                <a:ea typeface="Gulim" charset="0"/>
                <a:cs typeface="Gulim" charset="0"/>
              </a:rPr>
              <a:pPr algn="r" eaLnBrk="1" hangingPunct="1"/>
              <a:t>16</a:t>
            </a:fld>
            <a:endParaRPr lang="en-US" sz="1200">
              <a:solidFill>
                <a:srgbClr val="FFFFFF"/>
              </a:solidFill>
              <a:ea typeface="Gulim" charset="0"/>
              <a:cs typeface="Gulim" charset="0"/>
            </a:endParaRPr>
          </a:p>
        </p:txBody>
      </p:sp>
      <p:sp>
        <p:nvSpPr>
          <p:cNvPr id="14348" name="Rectangle 12"/>
          <p:cNvSpPr>
            <a:spLocks noGrp="1" noChangeArrowheads="1"/>
          </p:cNvSpPr>
          <p:nvPr>
            <p:ph type="title"/>
          </p:nvPr>
        </p:nvSpPr>
        <p:spPr/>
        <p:txBody>
          <a:bodyPr/>
          <a:lstStyle/>
          <a:p>
            <a:pPr>
              <a:defRPr/>
            </a:pPr>
            <a:r>
              <a:rPr lang="en-US" sz="3200" dirty="0" smtClean="0">
                <a:latin typeface="Arial" charset="0"/>
                <a:ea typeface="ＭＳ Ｐゴシック" charset="0"/>
              </a:rPr>
              <a:t>Scanning </a:t>
            </a:r>
            <a:r>
              <a:rPr lang="en-US" sz="3200" dirty="0" err="1" smtClean="0">
                <a:latin typeface="Arial" charset="0"/>
                <a:ea typeface="ＭＳ Ｐゴシック" charset="0"/>
              </a:rPr>
              <a:t>Scatterometer</a:t>
            </a:r>
            <a:r>
              <a:rPr lang="en-US" sz="3200" dirty="0" smtClean="0">
                <a:latin typeface="Arial" charset="0"/>
                <a:ea typeface="ＭＳ Ｐゴシック" charset="0"/>
              </a:rPr>
              <a:t> </a:t>
            </a:r>
            <a:r>
              <a:rPr lang="en-US" sz="3200" dirty="0">
                <a:latin typeface="Arial" charset="0"/>
                <a:ea typeface="ＭＳ Ｐゴシック" charset="0"/>
              </a:rPr>
              <a:t>Measurement Geometry</a:t>
            </a:r>
          </a:p>
        </p:txBody>
      </p:sp>
      <p:pic>
        <p:nvPicPr>
          <p:cNvPr id="36867" name="Picture 13" descr="azim2loops"/>
          <p:cNvPicPr>
            <a:picLocks noGrp="1" noChangeAspect="1" noChangeArrowheads="1" noCrop="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413932" y="1701800"/>
            <a:ext cx="5682331" cy="4527550"/>
          </a:xfrm>
        </p:spPr>
      </p:pic>
    </p:spTree>
    <p:extLst>
      <p:ext uri="{BB962C8B-B14F-4D97-AF65-F5344CB8AC3E}">
        <p14:creationId xmlns:p14="http://schemas.microsoft.com/office/powerpoint/2010/main" val="113040585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0"/>
            <a:ext cx="7772400" cy="1235075"/>
          </a:xfrm>
        </p:spPr>
        <p:txBody>
          <a:bodyPr/>
          <a:lstStyle/>
          <a:p>
            <a:pPr eaLnBrk="1" hangingPunct="1">
              <a:defRPr/>
            </a:pPr>
            <a:r>
              <a:rPr lang="en-US" sz="2400" dirty="0" smtClean="0"/>
              <a:t>Imaging Wind and Rain Airborne Profiler – IWRAP</a:t>
            </a:r>
            <a:br>
              <a:rPr lang="en-US" sz="2400" dirty="0" smtClean="0"/>
            </a:br>
            <a:r>
              <a:rPr lang="en-US" sz="1600" dirty="0" smtClean="0"/>
              <a:t>(designed and operated by University of Massachusetts)</a:t>
            </a:r>
          </a:p>
        </p:txBody>
      </p:sp>
      <p:grpSp>
        <p:nvGrpSpPr>
          <p:cNvPr id="19458" name="Group 7"/>
          <p:cNvGrpSpPr>
            <a:grpSpLocks/>
          </p:cNvGrpSpPr>
          <p:nvPr/>
        </p:nvGrpSpPr>
        <p:grpSpPr bwMode="auto">
          <a:xfrm>
            <a:off x="-71438" y="3275013"/>
            <a:ext cx="5384801" cy="3427412"/>
            <a:chOff x="-72229" y="2794695"/>
            <a:chExt cx="6926262" cy="3908425"/>
          </a:xfrm>
        </p:grpSpPr>
        <p:pic>
          <p:nvPicPr>
            <p:cNvPr id="19461" name="Picture 4"/>
            <p:cNvPicPr>
              <a:picLocks noChangeAspect="1" noChangeArrowheads="1"/>
            </p:cNvPicPr>
            <p:nvPr/>
          </p:nvPicPr>
          <p:blipFill>
            <a:blip r:embed="rId3" cstate="print"/>
            <a:srcRect t="1239" b="8821"/>
            <a:stretch>
              <a:fillRect/>
            </a:stretch>
          </p:blipFill>
          <p:spPr bwMode="auto">
            <a:xfrm>
              <a:off x="218283" y="2794695"/>
              <a:ext cx="6635750" cy="3908425"/>
            </a:xfrm>
            <a:prstGeom prst="rect">
              <a:avLst/>
            </a:prstGeom>
            <a:noFill/>
            <a:ln w="9525">
              <a:noFill/>
              <a:miter lim="800000"/>
              <a:headEnd/>
              <a:tailEnd/>
            </a:ln>
          </p:spPr>
        </p:pic>
        <p:pic>
          <p:nvPicPr>
            <p:cNvPr id="19462" name="Picture 5"/>
            <p:cNvPicPr>
              <a:picLocks noChangeAspect="1" noChangeArrowheads="1"/>
            </p:cNvPicPr>
            <p:nvPr/>
          </p:nvPicPr>
          <p:blipFill>
            <a:blip r:embed="rId4" cstate="print"/>
            <a:srcRect l="6465" t="19672" r="63016" b="63327"/>
            <a:stretch>
              <a:fillRect/>
            </a:stretch>
          </p:blipFill>
          <p:spPr bwMode="auto">
            <a:xfrm>
              <a:off x="3971" y="3626545"/>
              <a:ext cx="2813050" cy="920750"/>
            </a:xfrm>
            <a:prstGeom prst="rect">
              <a:avLst/>
            </a:prstGeom>
            <a:noFill/>
            <a:ln w="9525">
              <a:noFill/>
              <a:miter lim="800000"/>
              <a:headEnd/>
              <a:tailEnd/>
            </a:ln>
          </p:spPr>
        </p:pic>
        <p:pic>
          <p:nvPicPr>
            <p:cNvPr id="19463" name="Picture 6"/>
            <p:cNvPicPr>
              <a:picLocks noChangeAspect="1" noChangeArrowheads="1"/>
            </p:cNvPicPr>
            <p:nvPr/>
          </p:nvPicPr>
          <p:blipFill>
            <a:blip r:embed="rId5" cstate="print"/>
            <a:srcRect/>
            <a:stretch>
              <a:fillRect/>
            </a:stretch>
          </p:blipFill>
          <p:spPr bwMode="auto">
            <a:xfrm>
              <a:off x="-72229" y="4721920"/>
              <a:ext cx="2406650" cy="811213"/>
            </a:xfrm>
            <a:prstGeom prst="rect">
              <a:avLst/>
            </a:prstGeom>
            <a:noFill/>
            <a:ln w="9525">
              <a:noFill/>
              <a:miter lim="800000"/>
              <a:headEnd/>
              <a:tailEnd/>
            </a:ln>
          </p:spPr>
        </p:pic>
      </p:grpSp>
      <p:pic>
        <p:nvPicPr>
          <p:cNvPr id="19459" name="Picture 4" descr="iwrapInstall"/>
          <p:cNvPicPr>
            <a:picLocks noChangeAspect="1" noChangeArrowheads="1"/>
          </p:cNvPicPr>
          <p:nvPr/>
        </p:nvPicPr>
        <p:blipFill>
          <a:blip r:embed="rId6" cstate="print"/>
          <a:srcRect/>
          <a:stretch>
            <a:fillRect/>
          </a:stretch>
        </p:blipFill>
        <p:spPr bwMode="auto">
          <a:xfrm>
            <a:off x="4754563" y="3031057"/>
            <a:ext cx="4389437" cy="2827338"/>
          </a:xfrm>
          <a:prstGeom prst="rect">
            <a:avLst/>
          </a:prstGeom>
          <a:noFill/>
          <a:ln w="9525">
            <a:noFill/>
            <a:miter lim="800000"/>
            <a:headEnd/>
            <a:tailEnd/>
          </a:ln>
        </p:spPr>
      </p:pic>
      <p:sp>
        <p:nvSpPr>
          <p:cNvPr id="19460" name="Rectangle 3"/>
          <p:cNvSpPr>
            <a:spLocks noGrp="1" noChangeArrowheads="1"/>
          </p:cNvSpPr>
          <p:nvPr>
            <p:ph type="body" idx="1"/>
          </p:nvPr>
        </p:nvSpPr>
        <p:spPr>
          <a:xfrm>
            <a:off x="0" y="1560513"/>
            <a:ext cx="9144000" cy="1689100"/>
          </a:xfrm>
        </p:spPr>
        <p:txBody>
          <a:bodyPr/>
          <a:lstStyle/>
          <a:p>
            <a:pPr eaLnBrk="1" hangingPunct="1"/>
            <a:r>
              <a:rPr lang="en-US" sz="2000" smtClean="0"/>
              <a:t>Reflectivity and Doppler profiles – four beams, two frequencies (C and Ku), two polarizations (H and V) – </a:t>
            </a:r>
            <a:r>
              <a:rPr lang="en-US" sz="2000" b="1" i="1" smtClean="0"/>
              <a:t>simultaneously</a:t>
            </a:r>
            <a:r>
              <a:rPr lang="en-US" sz="2000" smtClean="0"/>
              <a:t>.</a:t>
            </a:r>
          </a:p>
          <a:p>
            <a:pPr eaLnBrk="1" hangingPunct="1"/>
            <a:r>
              <a:rPr lang="en-US" sz="2000" smtClean="0"/>
              <a:t>High-resolution surface and volume backscatter.</a:t>
            </a:r>
          </a:p>
          <a:p>
            <a:pPr eaLnBrk="1" hangingPunct="1"/>
            <a:r>
              <a:rPr lang="en-US" sz="2000" smtClean="0"/>
              <a:t>High resolution ocean surface vector winds (OSVW)</a:t>
            </a:r>
          </a:p>
        </p:txBody>
      </p:sp>
    </p:spTree>
    <p:extLst>
      <p:ext uri="{BB962C8B-B14F-4D97-AF65-F5344CB8AC3E}">
        <p14:creationId xmlns:p14="http://schemas.microsoft.com/office/powerpoint/2010/main" val="28182143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normAutofit fontScale="90000"/>
          </a:bodyPr>
          <a:lstStyle/>
          <a:p>
            <a:r>
              <a:rPr lang="en-US" sz="3200" dirty="0" smtClean="0"/>
              <a:t>New ASCAT GMF Impact in TC Wind Field Analysis</a:t>
            </a:r>
            <a:endParaRPr lang="en-US" sz="3200" dirty="0"/>
          </a:p>
        </p:txBody>
      </p:sp>
      <p:sp>
        <p:nvSpPr>
          <p:cNvPr id="3" name="Content Placeholder 2"/>
          <p:cNvSpPr>
            <a:spLocks noGrp="1"/>
          </p:cNvSpPr>
          <p:nvPr>
            <p:ph idx="1"/>
          </p:nvPr>
        </p:nvSpPr>
        <p:spPr>
          <a:xfrm>
            <a:off x="457200" y="5791200"/>
            <a:ext cx="8229600" cy="838200"/>
          </a:xfrm>
        </p:spPr>
        <p:txBody>
          <a:bodyPr>
            <a:normAutofit/>
          </a:bodyPr>
          <a:lstStyle/>
          <a:p>
            <a:r>
              <a:rPr lang="en-US" sz="2400" dirty="0" smtClean="0"/>
              <a:t>New ASCAT GMF has compared favorably to 34 and 50 kt wind radii estimates from aircraft data in some cases</a:t>
            </a: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199"/>
            <a:ext cx="8548688" cy="488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8199"/>
            <a:ext cx="8548688" cy="488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70840" y="5350430"/>
            <a:ext cx="1219200" cy="369332"/>
          </a:xfrm>
          <a:prstGeom prst="rect">
            <a:avLst/>
          </a:prstGeom>
          <a:solidFill>
            <a:schemeClr val="bg1"/>
          </a:solidFill>
          <a:ln>
            <a:solidFill>
              <a:schemeClr val="tx1"/>
            </a:solidFill>
          </a:ln>
        </p:spPr>
        <p:txBody>
          <a:bodyPr wrap="square" rtlCol="0">
            <a:spAutoFit/>
          </a:bodyPr>
          <a:lstStyle/>
          <a:p>
            <a:pPr algn="ctr"/>
            <a:r>
              <a:rPr lang="en-US" dirty="0">
                <a:solidFill>
                  <a:srgbClr val="000000"/>
                </a:solidFill>
                <a:latin typeface="Arial"/>
                <a:ea typeface="ＭＳ Ｐゴシック"/>
              </a:rPr>
              <a:t>Old GMF</a:t>
            </a:r>
          </a:p>
        </p:txBody>
      </p:sp>
      <p:sp>
        <p:nvSpPr>
          <p:cNvPr id="7" name="TextBox 6"/>
          <p:cNvSpPr txBox="1"/>
          <p:nvPr/>
        </p:nvSpPr>
        <p:spPr>
          <a:xfrm>
            <a:off x="381000" y="5346540"/>
            <a:ext cx="1219200" cy="369332"/>
          </a:xfrm>
          <a:prstGeom prst="rect">
            <a:avLst/>
          </a:prstGeom>
          <a:solidFill>
            <a:schemeClr val="bg1"/>
          </a:solidFill>
          <a:ln>
            <a:solidFill>
              <a:schemeClr val="tx1"/>
            </a:solidFill>
          </a:ln>
        </p:spPr>
        <p:txBody>
          <a:bodyPr wrap="square" rtlCol="0">
            <a:spAutoFit/>
          </a:bodyPr>
          <a:lstStyle/>
          <a:p>
            <a:pPr algn="ctr"/>
            <a:r>
              <a:rPr lang="en-US" dirty="0">
                <a:solidFill>
                  <a:srgbClr val="000000"/>
                </a:solidFill>
                <a:latin typeface="Arial"/>
                <a:ea typeface="ＭＳ Ｐゴシック"/>
              </a:rPr>
              <a:t>New GMF</a:t>
            </a:r>
          </a:p>
        </p:txBody>
      </p:sp>
      <p:sp>
        <p:nvSpPr>
          <p:cNvPr id="5" name="TextBox 4"/>
          <p:cNvSpPr txBox="1"/>
          <p:nvPr/>
        </p:nvSpPr>
        <p:spPr>
          <a:xfrm>
            <a:off x="6553200" y="1371600"/>
            <a:ext cx="1981200" cy="923330"/>
          </a:xfrm>
          <a:prstGeom prst="rect">
            <a:avLst/>
          </a:prstGeom>
          <a:solidFill>
            <a:schemeClr val="bg1"/>
          </a:solidFill>
          <a:ln>
            <a:solidFill>
              <a:schemeClr val="tx1"/>
            </a:solidFill>
          </a:ln>
        </p:spPr>
        <p:txBody>
          <a:bodyPr wrap="square" rtlCol="0">
            <a:spAutoFit/>
          </a:bodyPr>
          <a:lstStyle/>
          <a:p>
            <a:pPr algn="ctr"/>
            <a:r>
              <a:rPr lang="en-US" dirty="0">
                <a:solidFill>
                  <a:srgbClr val="000000"/>
                </a:solidFill>
                <a:latin typeface="Arial"/>
                <a:ea typeface="ＭＳ Ｐゴシック"/>
              </a:rPr>
              <a:t>Hurricane Irene</a:t>
            </a:r>
            <a:br>
              <a:rPr lang="en-US" dirty="0">
                <a:solidFill>
                  <a:srgbClr val="000000"/>
                </a:solidFill>
                <a:latin typeface="Arial"/>
                <a:ea typeface="ＭＳ Ｐゴシック"/>
              </a:rPr>
            </a:br>
            <a:r>
              <a:rPr lang="en-US" dirty="0">
                <a:solidFill>
                  <a:srgbClr val="000000"/>
                </a:solidFill>
                <a:latin typeface="Arial"/>
                <a:ea typeface="ＭＳ Ｐゴシック"/>
              </a:rPr>
              <a:t>0152 UTC 26 August 2011</a:t>
            </a:r>
          </a:p>
        </p:txBody>
      </p:sp>
      <p:sp>
        <p:nvSpPr>
          <p:cNvPr id="6" name="Rectangle 4"/>
          <p:cNvSpPr>
            <a:spLocks noChangeArrowheads="1"/>
          </p:cNvSpPr>
          <p:nvPr/>
        </p:nvSpPr>
        <p:spPr bwMode="auto">
          <a:xfrm>
            <a:off x="5500688" y="4257824"/>
            <a:ext cx="3429000" cy="1477328"/>
          </a:xfrm>
          <a:prstGeom prst="rect">
            <a:avLst/>
          </a:prstGeom>
          <a:solidFill>
            <a:schemeClr val="bg1"/>
          </a:solidFill>
          <a:ln>
            <a:solidFill>
              <a:schemeClr val="tx1"/>
            </a:solidFill>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US" sz="1200" dirty="0">
                <a:solidFill>
                  <a:srgbClr val="000000"/>
                </a:solidFill>
                <a:latin typeface="Arial"/>
                <a:ea typeface="ＭＳ Ｐゴシック"/>
                <a:cs typeface="Arial" pitchFamily="34" charset="0"/>
              </a:rPr>
              <a:t>Analyzed wind radii from all sources </a:t>
            </a:r>
            <a:r>
              <a:rPr lang="en-US" sz="1100" dirty="0">
                <a:solidFill>
                  <a:srgbClr val="000000"/>
                </a:solidFill>
                <a:latin typeface="Arial"/>
                <a:ea typeface="ＭＳ Ｐゴシック"/>
                <a:cs typeface="Arial" pitchFamily="34" charset="0"/>
              </a:rPr>
              <a:t/>
            </a:r>
            <a:br>
              <a:rPr lang="en-US" sz="1100" dirty="0">
                <a:solidFill>
                  <a:srgbClr val="000000"/>
                </a:solidFill>
                <a:latin typeface="Arial"/>
                <a:ea typeface="ＭＳ Ｐゴシック"/>
                <a:cs typeface="Arial" pitchFamily="34" charset="0"/>
              </a:rPr>
            </a:br>
            <a:r>
              <a:rPr lang="en-US" sz="1100" dirty="0">
                <a:solidFill>
                  <a:srgbClr val="000000"/>
                </a:solidFill>
                <a:latin typeface="Arial"/>
                <a:ea typeface="ＭＳ Ｐゴシック"/>
                <a:cs typeface="Arial" pitchFamily="34" charset="0"/>
              </a:rPr>
              <a:t>(including aircraft)</a:t>
            </a:r>
          </a:p>
          <a:p>
            <a:pPr defTabSz="914400" fontAlgn="base">
              <a:spcBef>
                <a:spcPct val="0"/>
              </a:spcBef>
              <a:spcAft>
                <a:spcPct val="0"/>
              </a:spcAft>
            </a:pPr>
            <a:r>
              <a:rPr lang="en-US" sz="1100" dirty="0">
                <a:solidFill>
                  <a:srgbClr val="000000"/>
                </a:solidFill>
                <a:latin typeface="Courier New" pitchFamily="49" charset="0"/>
                <a:ea typeface="ＭＳ Ｐゴシック"/>
                <a:cs typeface="Courier New" pitchFamily="49" charset="0"/>
              </a:rPr>
              <a:t>50 KT.......110NE 100SE 50SW 75NW. </a:t>
            </a:r>
            <a:br>
              <a:rPr lang="en-US" sz="1100" dirty="0">
                <a:solidFill>
                  <a:srgbClr val="000000"/>
                </a:solidFill>
                <a:latin typeface="Courier New" pitchFamily="49" charset="0"/>
                <a:ea typeface="ＭＳ Ｐゴシック"/>
                <a:cs typeface="Courier New" pitchFamily="49" charset="0"/>
              </a:rPr>
            </a:br>
            <a:r>
              <a:rPr lang="en-US" sz="1100" dirty="0">
                <a:solidFill>
                  <a:srgbClr val="000000"/>
                </a:solidFill>
                <a:latin typeface="Courier New" pitchFamily="49" charset="0"/>
                <a:ea typeface="ＭＳ Ｐゴシック"/>
                <a:cs typeface="Courier New" pitchFamily="49" charset="0"/>
              </a:rPr>
              <a:t>34 KT.......250NE 200SE 125SW 160NW</a:t>
            </a:r>
          </a:p>
          <a:p>
            <a:pPr defTabSz="914400" fontAlgn="base">
              <a:spcBef>
                <a:spcPct val="0"/>
              </a:spcBef>
              <a:spcAft>
                <a:spcPct val="0"/>
              </a:spcAft>
            </a:pPr>
            <a:r>
              <a:rPr lang="en-US" sz="1100" dirty="0">
                <a:solidFill>
                  <a:srgbClr val="000000"/>
                </a:solidFill>
                <a:latin typeface="Arial"/>
                <a:ea typeface="ＭＳ Ｐゴシック"/>
                <a:cs typeface="Arial" pitchFamily="34" charset="0"/>
              </a:rPr>
              <a:t/>
            </a:r>
            <a:br>
              <a:rPr lang="en-US" sz="1100" dirty="0">
                <a:solidFill>
                  <a:srgbClr val="000000"/>
                </a:solidFill>
                <a:latin typeface="Arial"/>
                <a:ea typeface="ＭＳ Ｐゴシック"/>
                <a:cs typeface="Arial" pitchFamily="34" charset="0"/>
              </a:rPr>
            </a:br>
            <a:r>
              <a:rPr lang="en-US" sz="1200" dirty="0">
                <a:solidFill>
                  <a:srgbClr val="000000"/>
                </a:solidFill>
                <a:latin typeface="Arial"/>
                <a:ea typeface="ＭＳ Ｐゴシック"/>
                <a:cs typeface="Arial" pitchFamily="34" charset="0"/>
              </a:rPr>
              <a:t>ASCAT wind radii (new GMF)</a:t>
            </a:r>
          </a:p>
          <a:p>
            <a:pPr fontAlgn="base">
              <a:spcBef>
                <a:spcPct val="0"/>
              </a:spcBef>
              <a:spcAft>
                <a:spcPct val="0"/>
              </a:spcAft>
            </a:pPr>
            <a:r>
              <a:rPr lang="en-US" sz="1100" dirty="0">
                <a:solidFill>
                  <a:srgbClr val="000000"/>
                </a:solidFill>
                <a:latin typeface="Courier New" pitchFamily="49" charset="0"/>
                <a:ea typeface="ＭＳ Ｐゴシック"/>
                <a:cs typeface="Courier New" pitchFamily="49" charset="0"/>
              </a:rPr>
              <a:t>50 KT.......90NE 105SE 60SW 70NW. </a:t>
            </a:r>
            <a:br>
              <a:rPr lang="en-US" sz="1100" dirty="0">
                <a:solidFill>
                  <a:srgbClr val="000000"/>
                </a:solidFill>
                <a:latin typeface="Courier New" pitchFamily="49" charset="0"/>
                <a:ea typeface="ＭＳ Ｐゴシック"/>
                <a:cs typeface="Courier New" pitchFamily="49" charset="0"/>
              </a:rPr>
            </a:br>
            <a:r>
              <a:rPr lang="en-US" sz="1100" dirty="0">
                <a:solidFill>
                  <a:srgbClr val="000000"/>
                </a:solidFill>
                <a:latin typeface="Courier New" pitchFamily="49" charset="0"/>
                <a:ea typeface="ＭＳ Ｐゴシック"/>
                <a:cs typeface="Courier New" pitchFamily="49" charset="0"/>
              </a:rPr>
              <a:t>34 KT.......170NE 205SE 135SW 175NW. </a:t>
            </a:r>
            <a:endParaRPr lang="en-US" sz="2800" dirty="0">
              <a:solidFill>
                <a:srgbClr val="000000"/>
              </a:solidFill>
              <a:latin typeface="Courier New" pitchFamily="49" charset="0"/>
              <a:ea typeface="ＭＳ Ｐゴシック"/>
              <a:cs typeface="Courier New" pitchFamily="49" charset="0"/>
            </a:endParaRPr>
          </a:p>
        </p:txBody>
      </p:sp>
    </p:spTree>
    <p:extLst>
      <p:ext uri="{BB962C8B-B14F-4D97-AF65-F5344CB8AC3E}">
        <p14:creationId xmlns:p14="http://schemas.microsoft.com/office/powerpoint/2010/main" val="128117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FF011E"/>
                </a:solidFill>
                <a:latin typeface="Arial" charset="0"/>
                <a:ea typeface="ＭＳ Ｐゴシック" charset="0"/>
                <a:cs typeface="ＭＳ Ｐゴシック" charset="0"/>
              </a:defRPr>
            </a:lvl1pPr>
            <a:lvl2pPr marL="742950" indent="-285750">
              <a:defRPr sz="3200" b="1">
                <a:solidFill>
                  <a:srgbClr val="FF011E"/>
                </a:solidFill>
                <a:latin typeface="Arial" charset="0"/>
                <a:ea typeface="ＭＳ Ｐゴシック" charset="0"/>
              </a:defRPr>
            </a:lvl2pPr>
            <a:lvl3pPr marL="1143000" indent="-228600">
              <a:defRPr sz="3200" b="1">
                <a:solidFill>
                  <a:srgbClr val="FF011E"/>
                </a:solidFill>
                <a:latin typeface="Arial" charset="0"/>
                <a:ea typeface="ＭＳ Ｐゴシック" charset="0"/>
              </a:defRPr>
            </a:lvl3pPr>
            <a:lvl4pPr marL="1600200" indent="-228600">
              <a:defRPr sz="3200" b="1">
                <a:solidFill>
                  <a:srgbClr val="FF011E"/>
                </a:solidFill>
                <a:latin typeface="Arial" charset="0"/>
                <a:ea typeface="ＭＳ Ｐゴシック" charset="0"/>
              </a:defRPr>
            </a:lvl4pPr>
            <a:lvl5pPr marL="2057400" indent="-228600">
              <a:defRPr sz="3200" b="1">
                <a:solidFill>
                  <a:srgbClr val="FF011E"/>
                </a:solidFill>
                <a:latin typeface="Arial" charset="0"/>
                <a:ea typeface="ＭＳ Ｐゴシック" charset="0"/>
              </a:defRPr>
            </a:lvl5pPr>
            <a:lvl6pPr marL="2514600" indent="-228600" eaLnBrk="0" fontAlgn="base" hangingPunct="0">
              <a:spcBef>
                <a:spcPct val="0"/>
              </a:spcBef>
              <a:spcAft>
                <a:spcPct val="0"/>
              </a:spcAft>
              <a:defRPr sz="3200" b="1">
                <a:solidFill>
                  <a:srgbClr val="FF011E"/>
                </a:solidFill>
                <a:latin typeface="Arial" charset="0"/>
                <a:ea typeface="ＭＳ Ｐゴシック" charset="0"/>
              </a:defRPr>
            </a:lvl6pPr>
            <a:lvl7pPr marL="2971800" indent="-228600" eaLnBrk="0" fontAlgn="base" hangingPunct="0">
              <a:spcBef>
                <a:spcPct val="0"/>
              </a:spcBef>
              <a:spcAft>
                <a:spcPct val="0"/>
              </a:spcAft>
              <a:defRPr sz="3200" b="1">
                <a:solidFill>
                  <a:srgbClr val="FF011E"/>
                </a:solidFill>
                <a:latin typeface="Arial" charset="0"/>
                <a:ea typeface="ＭＳ Ｐゴシック" charset="0"/>
              </a:defRPr>
            </a:lvl7pPr>
            <a:lvl8pPr marL="3429000" indent="-228600" eaLnBrk="0" fontAlgn="base" hangingPunct="0">
              <a:spcBef>
                <a:spcPct val="0"/>
              </a:spcBef>
              <a:spcAft>
                <a:spcPct val="0"/>
              </a:spcAft>
              <a:defRPr sz="3200" b="1">
                <a:solidFill>
                  <a:srgbClr val="FF011E"/>
                </a:solidFill>
                <a:latin typeface="Arial" charset="0"/>
                <a:ea typeface="ＭＳ Ｐゴシック" charset="0"/>
              </a:defRPr>
            </a:lvl8pPr>
            <a:lvl9pPr marL="3886200" indent="-228600" eaLnBrk="0" fontAlgn="base" hangingPunct="0">
              <a:spcBef>
                <a:spcPct val="0"/>
              </a:spcBef>
              <a:spcAft>
                <a:spcPct val="0"/>
              </a:spcAft>
              <a:defRPr sz="3200" b="1">
                <a:solidFill>
                  <a:srgbClr val="FF011E"/>
                </a:solidFill>
                <a:latin typeface="Arial" charset="0"/>
                <a:ea typeface="ＭＳ Ｐゴシック" charset="0"/>
              </a:defRPr>
            </a:lvl9pPr>
          </a:lstStyle>
          <a:p>
            <a:fld id="{CBD21830-E5CF-0640-AABE-C7F19A0D6CA6}" type="slidenum">
              <a:rPr lang="en-US" sz="1200" b="0">
                <a:solidFill>
                  <a:srgbClr val="898989"/>
                </a:solidFill>
              </a:rPr>
              <a:pPr/>
              <a:t>19</a:t>
            </a:fld>
            <a:endParaRPr lang="en-US" sz="1200" b="0">
              <a:solidFill>
                <a:srgbClr val="898989"/>
              </a:solidFill>
            </a:endParaRPr>
          </a:p>
        </p:txBody>
      </p:sp>
      <p:sp>
        <p:nvSpPr>
          <p:cNvPr id="97282" name="Rectangle 2"/>
          <p:cNvSpPr>
            <a:spLocks noGrp="1" noChangeArrowheads="1"/>
          </p:cNvSpPr>
          <p:nvPr>
            <p:ph type="title" sz="quarter" idx="4294967295"/>
          </p:nvPr>
        </p:nvSpPr>
        <p:spPr>
          <a:xfrm>
            <a:off x="1320783" y="364065"/>
            <a:ext cx="6383867" cy="838200"/>
          </a:xfrm>
          <a:solidFill>
            <a:srgbClr val="15ED3D"/>
          </a:solidFill>
          <a:ln w="19050">
            <a:solidFill>
              <a:srgbClr val="000000"/>
            </a:solidFill>
            <a:miter lim="800000"/>
            <a:headEnd/>
            <a:tailEnd/>
          </a:ln>
        </p:spPr>
        <p:txBody>
          <a:bodyPr/>
          <a:lstStyle/>
          <a:p>
            <a:r>
              <a:rPr lang="en-US" sz="2800" b="1" dirty="0" smtClean="0">
                <a:latin typeface="Calibri" charset="0"/>
                <a:ea typeface="ＭＳ Ｐゴシック" charset="0"/>
                <a:cs typeface="ＭＳ Ｐゴシック" charset="0"/>
              </a:rPr>
              <a:t>FY13 and Beyond Priorities and Plans</a:t>
            </a:r>
            <a:endParaRPr lang="en-US" sz="2800" dirty="0">
              <a:latin typeface="Calibri" charset="0"/>
              <a:ea typeface="ＭＳ Ｐゴシック" charset="0"/>
              <a:cs typeface="ＭＳ Ｐゴシック" charset="0"/>
            </a:endParaRPr>
          </a:p>
        </p:txBody>
      </p:sp>
      <p:sp>
        <p:nvSpPr>
          <p:cNvPr id="97283" name="TextBox 7"/>
          <p:cNvSpPr txBox="1">
            <a:spLocks noChangeArrowheads="1"/>
          </p:cNvSpPr>
          <p:nvPr/>
        </p:nvSpPr>
        <p:spPr bwMode="auto">
          <a:xfrm>
            <a:off x="6096000" y="3366911"/>
            <a:ext cx="2455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FF011E"/>
                </a:solidFill>
                <a:latin typeface="Arial" charset="0"/>
                <a:ea typeface="ＭＳ Ｐゴシック" charset="0"/>
                <a:cs typeface="ＭＳ Ｐゴシック" charset="0"/>
              </a:defRPr>
            </a:lvl1pPr>
            <a:lvl2pPr marL="742950" indent="-285750">
              <a:defRPr sz="3200" b="1">
                <a:solidFill>
                  <a:srgbClr val="FF011E"/>
                </a:solidFill>
                <a:latin typeface="Arial" charset="0"/>
                <a:ea typeface="ＭＳ Ｐゴシック" charset="0"/>
              </a:defRPr>
            </a:lvl2pPr>
            <a:lvl3pPr marL="1143000" indent="-228600">
              <a:defRPr sz="3200" b="1">
                <a:solidFill>
                  <a:srgbClr val="FF011E"/>
                </a:solidFill>
                <a:latin typeface="Arial" charset="0"/>
                <a:ea typeface="ＭＳ Ｐゴシック" charset="0"/>
              </a:defRPr>
            </a:lvl3pPr>
            <a:lvl4pPr marL="1600200" indent="-228600">
              <a:defRPr sz="3200" b="1">
                <a:solidFill>
                  <a:srgbClr val="FF011E"/>
                </a:solidFill>
                <a:latin typeface="Arial" charset="0"/>
                <a:ea typeface="ＭＳ Ｐゴシック" charset="0"/>
              </a:defRPr>
            </a:lvl4pPr>
            <a:lvl5pPr marL="2057400" indent="-228600">
              <a:defRPr sz="3200" b="1">
                <a:solidFill>
                  <a:srgbClr val="FF011E"/>
                </a:solidFill>
                <a:latin typeface="Arial" charset="0"/>
                <a:ea typeface="ＭＳ Ｐゴシック" charset="0"/>
              </a:defRPr>
            </a:lvl5pPr>
            <a:lvl6pPr marL="2514600" indent="-228600" eaLnBrk="0" fontAlgn="base" hangingPunct="0">
              <a:spcBef>
                <a:spcPct val="0"/>
              </a:spcBef>
              <a:spcAft>
                <a:spcPct val="0"/>
              </a:spcAft>
              <a:defRPr sz="3200" b="1">
                <a:solidFill>
                  <a:srgbClr val="FF011E"/>
                </a:solidFill>
                <a:latin typeface="Arial" charset="0"/>
                <a:ea typeface="ＭＳ Ｐゴシック" charset="0"/>
              </a:defRPr>
            </a:lvl6pPr>
            <a:lvl7pPr marL="2971800" indent="-228600" eaLnBrk="0" fontAlgn="base" hangingPunct="0">
              <a:spcBef>
                <a:spcPct val="0"/>
              </a:spcBef>
              <a:spcAft>
                <a:spcPct val="0"/>
              </a:spcAft>
              <a:defRPr sz="3200" b="1">
                <a:solidFill>
                  <a:srgbClr val="FF011E"/>
                </a:solidFill>
                <a:latin typeface="Arial" charset="0"/>
                <a:ea typeface="ＭＳ Ｐゴシック" charset="0"/>
              </a:defRPr>
            </a:lvl7pPr>
            <a:lvl8pPr marL="3429000" indent="-228600" eaLnBrk="0" fontAlgn="base" hangingPunct="0">
              <a:spcBef>
                <a:spcPct val="0"/>
              </a:spcBef>
              <a:spcAft>
                <a:spcPct val="0"/>
              </a:spcAft>
              <a:defRPr sz="3200" b="1">
                <a:solidFill>
                  <a:srgbClr val="FF011E"/>
                </a:solidFill>
                <a:latin typeface="Arial" charset="0"/>
                <a:ea typeface="ＭＳ Ｐゴシック" charset="0"/>
              </a:defRPr>
            </a:lvl8pPr>
            <a:lvl9pPr marL="3886200" indent="-228600" eaLnBrk="0" fontAlgn="base" hangingPunct="0">
              <a:spcBef>
                <a:spcPct val="0"/>
              </a:spcBef>
              <a:spcAft>
                <a:spcPct val="0"/>
              </a:spcAft>
              <a:defRPr sz="3200" b="1">
                <a:solidFill>
                  <a:srgbClr val="FF011E"/>
                </a:solidFill>
                <a:latin typeface="Arial" charset="0"/>
                <a:ea typeface="ＭＳ Ｐゴシック" charset="0"/>
              </a:defRPr>
            </a:lvl9pPr>
          </a:lstStyle>
          <a:p>
            <a:pPr algn="ctr"/>
            <a:endParaRPr lang="en-US" sz="2000" b="0">
              <a:solidFill>
                <a:schemeClr val="tx1"/>
              </a:solidFill>
            </a:endParaRPr>
          </a:p>
          <a:p>
            <a:pPr algn="ctr"/>
            <a:endParaRPr lang="en-US" sz="2000" b="0">
              <a:solidFill>
                <a:schemeClr val="tx1"/>
              </a:solidFill>
            </a:endParaRPr>
          </a:p>
        </p:txBody>
      </p:sp>
      <p:sp>
        <p:nvSpPr>
          <p:cNvPr id="205828" name="Text Box 4"/>
          <p:cNvSpPr txBox="1">
            <a:spLocks noChangeArrowheads="1"/>
          </p:cNvSpPr>
          <p:nvPr/>
        </p:nvSpPr>
        <p:spPr bwMode="auto">
          <a:xfrm>
            <a:off x="1905000" y="3935473"/>
            <a:ext cx="4038600" cy="369332"/>
          </a:xfrm>
          <a:prstGeom prst="rect">
            <a:avLst/>
          </a:prstGeom>
          <a:noFill/>
          <a:ln>
            <a:noFill/>
          </a:ln>
          <a:extLst>
            <a:ext uri="{909E8E84-426E-40DD-AFC4-6F175D3DCCD1}">
              <a14:hiddenFill xmlns:a14="http://schemas.microsoft.com/office/drawing/2010/main">
                <a:solidFill>
                  <a:srgbClr val="F8FF4D"/>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endParaRPr lang="en-US">
              <a:effectLst>
                <a:outerShdw blurRad="38100" dist="38100" dir="2700000" algn="tl">
                  <a:srgbClr val="000000"/>
                </a:outerShdw>
              </a:effectLst>
              <a:latin typeface="Copperplate Gothic Light"/>
              <a:cs typeface="Copperplate Gothic Light"/>
            </a:endParaRPr>
          </a:p>
        </p:txBody>
      </p:sp>
      <p:sp>
        <p:nvSpPr>
          <p:cNvPr id="205829" name="Text Box 5"/>
          <p:cNvSpPr txBox="1">
            <a:spLocks noChangeArrowheads="1"/>
          </p:cNvSpPr>
          <p:nvPr/>
        </p:nvSpPr>
        <p:spPr bwMode="auto">
          <a:xfrm>
            <a:off x="1905000" y="4495800"/>
            <a:ext cx="5181600" cy="579438"/>
          </a:xfrm>
          <a:prstGeom prst="rect">
            <a:avLst/>
          </a:prstGeom>
          <a:noFill/>
          <a:ln>
            <a:noFill/>
          </a:ln>
          <a:extLst>
            <a:ext uri="{909E8E84-426E-40DD-AFC4-6F175D3DCCD1}">
              <a14:hiddenFill xmlns:a14="http://schemas.microsoft.com/office/drawing/2010/main">
                <a:solidFill>
                  <a:srgbClr val="F8FF4D"/>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endParaRPr lang="en-US">
              <a:effectLst>
                <a:outerShdw blurRad="38100" dist="38100" dir="2700000" algn="tl">
                  <a:srgbClr val="000000"/>
                </a:outerShdw>
              </a:effectLst>
            </a:endParaRPr>
          </a:p>
        </p:txBody>
      </p:sp>
      <p:sp>
        <p:nvSpPr>
          <p:cNvPr id="205833" name="Rectangle 9"/>
          <p:cNvSpPr>
            <a:spLocks noChangeArrowheads="1"/>
          </p:cNvSpPr>
          <p:nvPr/>
        </p:nvSpPr>
        <p:spPr bwMode="auto">
          <a:xfrm>
            <a:off x="1981200" y="5130800"/>
            <a:ext cx="5105400" cy="579438"/>
          </a:xfrm>
          <a:prstGeom prst="rect">
            <a:avLst/>
          </a:prstGeom>
          <a:noFill/>
          <a:ln>
            <a:noFill/>
          </a:ln>
          <a:extLst>
            <a:ext uri="{909E8E84-426E-40DD-AFC4-6F175D3DCCD1}">
              <a14:hiddenFill xmlns:a14="http://schemas.microsoft.com/office/drawing/2010/main">
                <a:solidFill>
                  <a:srgbClr val="60FF8D"/>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endParaRPr lang="en-US">
              <a:effectLst>
                <a:outerShdw blurRad="38100" dist="38100" dir="2700000" algn="tl">
                  <a:srgbClr val="000000"/>
                </a:outerShdw>
              </a:effectLst>
            </a:endParaRPr>
          </a:p>
        </p:txBody>
      </p:sp>
      <p:sp>
        <p:nvSpPr>
          <p:cNvPr id="205835" name="Rectangle 11"/>
          <p:cNvSpPr>
            <a:spLocks noChangeArrowheads="1"/>
          </p:cNvSpPr>
          <p:nvPr/>
        </p:nvSpPr>
        <p:spPr bwMode="auto">
          <a:xfrm>
            <a:off x="1126071" y="1573273"/>
            <a:ext cx="6281186" cy="1169551"/>
          </a:xfrm>
          <a:prstGeom prst="rect">
            <a:avLst/>
          </a:prstGeom>
          <a:noFill/>
          <a:ln>
            <a:noFill/>
          </a:ln>
          <a:effectLst/>
          <a:extLst/>
        </p:spPr>
        <p:txBody>
          <a:bodyPr wrap="none">
            <a:spAutoFit/>
          </a:bodyPr>
          <a:lstStyle/>
          <a:p>
            <a:pPr>
              <a:spcBef>
                <a:spcPct val="50000"/>
              </a:spcBef>
              <a:defRPr/>
            </a:pPr>
            <a:r>
              <a:rPr lang="en-US" sz="2800" dirty="0">
                <a:effectLst>
                  <a:outerShdw blurRad="38100" dist="38100" dir="2700000" algn="tl">
                    <a:srgbClr val="000000"/>
                  </a:outerShdw>
                </a:effectLst>
                <a:cs typeface="Copperplate Gothic Light"/>
              </a:rPr>
              <a:t>1. G-IV Tail Doppler </a:t>
            </a:r>
            <a:r>
              <a:rPr lang="en-US" sz="2800" dirty="0" smtClean="0">
                <a:effectLst>
                  <a:outerShdw blurRad="38100" dist="38100" dir="2700000" algn="tl">
                    <a:srgbClr val="000000"/>
                  </a:outerShdw>
                </a:effectLst>
                <a:cs typeface="Copperplate Gothic Light"/>
              </a:rPr>
              <a:t>Radar – observational</a:t>
            </a:r>
          </a:p>
          <a:p>
            <a:pPr>
              <a:spcBef>
                <a:spcPct val="50000"/>
              </a:spcBef>
              <a:defRPr/>
            </a:pPr>
            <a:r>
              <a:rPr lang="en-US" sz="2800" dirty="0">
                <a:effectLst>
                  <a:outerShdw blurRad="38100" dist="38100" dir="2700000" algn="tl">
                    <a:srgbClr val="000000"/>
                  </a:outerShdw>
                </a:effectLst>
                <a:cs typeface="Copperplate Gothic Light"/>
              </a:rPr>
              <a:t> </a:t>
            </a:r>
            <a:r>
              <a:rPr lang="en-US" sz="2800" dirty="0" smtClean="0">
                <a:effectLst>
                  <a:outerShdw blurRad="38100" dist="38100" dir="2700000" algn="tl">
                    <a:srgbClr val="000000"/>
                  </a:outerShdw>
                </a:effectLst>
                <a:cs typeface="Copperplate Gothic Light"/>
              </a:rPr>
              <a:t>    strategies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660"/>
            <a:ext cx="8229600" cy="1143000"/>
          </a:xfrm>
        </p:spPr>
        <p:txBody>
          <a:bodyPr/>
          <a:lstStyle/>
          <a:p>
            <a:r>
              <a:rPr lang="en-US" sz="2800" dirty="0" smtClean="0"/>
              <a:t>Agenda</a:t>
            </a:r>
            <a:endParaRPr lang="en-US" sz="2800" dirty="0"/>
          </a:p>
        </p:txBody>
      </p:sp>
      <p:sp>
        <p:nvSpPr>
          <p:cNvPr id="3" name="Content Placeholder 2"/>
          <p:cNvSpPr>
            <a:spLocks noGrp="1"/>
          </p:cNvSpPr>
          <p:nvPr>
            <p:ph idx="1"/>
          </p:nvPr>
        </p:nvSpPr>
        <p:spPr>
          <a:xfrm>
            <a:off x="1694741" y="1814681"/>
            <a:ext cx="7175500" cy="3265311"/>
          </a:xfrm>
        </p:spPr>
        <p:txBody>
          <a:bodyPr/>
          <a:lstStyle/>
          <a:p>
            <a:r>
              <a:rPr lang="en-US" sz="2000" b="1" dirty="0" smtClean="0"/>
              <a:t>2012 Season Hurricane Summary – by the numbers.</a:t>
            </a:r>
          </a:p>
          <a:p>
            <a:pPr marL="457200" lvl="1" indent="0">
              <a:buNone/>
            </a:pPr>
            <a:endParaRPr lang="en-US" sz="1600" b="1" dirty="0" smtClean="0"/>
          </a:p>
          <a:p>
            <a:pPr marL="400050"/>
            <a:r>
              <a:rPr lang="en-US" sz="2000" b="1" dirty="0" smtClean="0"/>
              <a:t>What did we accomplish during the 2012 season?</a:t>
            </a:r>
          </a:p>
          <a:p>
            <a:pPr marL="400050"/>
            <a:endParaRPr lang="en-US" sz="2000" b="1" dirty="0"/>
          </a:p>
          <a:p>
            <a:pPr marL="400050"/>
            <a:r>
              <a:rPr lang="en-US" sz="2000" b="1" dirty="0" smtClean="0"/>
              <a:t>Key Instrumentation Plans for 2013 and beyond.</a:t>
            </a:r>
          </a:p>
          <a:p>
            <a:pPr marL="57150" indent="0">
              <a:buNone/>
            </a:pPr>
            <a:endParaRPr lang="en-US" sz="2000" b="1" dirty="0"/>
          </a:p>
          <a:p>
            <a:pPr marL="400050"/>
            <a:r>
              <a:rPr lang="en-US" sz="2000" b="1" dirty="0" smtClean="0"/>
              <a:t>P-3 Service Life Extension Program and Schedule</a:t>
            </a:r>
          </a:p>
          <a:p>
            <a:pPr marL="400050"/>
            <a:endParaRPr lang="en-US" sz="2000" dirty="0" smtClean="0"/>
          </a:p>
          <a:p>
            <a:pPr>
              <a:buNone/>
            </a:pPr>
            <a:endParaRPr lang="en-US" sz="2000" dirty="0" smtClean="0"/>
          </a:p>
          <a:p>
            <a:endParaRPr lang="en-US" sz="2000" dirty="0" smtClean="0"/>
          </a:p>
          <a:p>
            <a:endParaRPr lang="en-US" sz="1600" dirty="0" smtClean="0"/>
          </a:p>
          <a:p>
            <a:endParaRPr lang="en-US" sz="2000" dirty="0"/>
          </a:p>
        </p:txBody>
      </p:sp>
      <p:sp>
        <p:nvSpPr>
          <p:cNvPr id="4" name="Slide Number Placeholder 3"/>
          <p:cNvSpPr>
            <a:spLocks noGrp="1"/>
          </p:cNvSpPr>
          <p:nvPr>
            <p:ph type="sldNum" sz="quarter" idx="12"/>
          </p:nvPr>
        </p:nvSpPr>
        <p:spPr/>
        <p:txBody>
          <a:bodyPr/>
          <a:lstStyle/>
          <a:p>
            <a:pPr>
              <a:defRPr/>
            </a:pPr>
            <a:fld id="{41006F53-6051-4147-82FF-0C04C3AEE979}" type="slidenum">
              <a:rPr lang="en-US" smtClean="0">
                <a:solidFill>
                  <a:prstClr val="black">
                    <a:tint val="75000"/>
                  </a:prstClr>
                </a:solidFill>
              </a:rPr>
              <a:pPr>
                <a:defRPr/>
              </a:pPr>
              <a:t>2</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FF011E"/>
                </a:solidFill>
                <a:latin typeface="Arial" charset="0"/>
                <a:ea typeface="ＭＳ Ｐゴシック" charset="0"/>
                <a:cs typeface="ＭＳ Ｐゴシック" charset="0"/>
              </a:defRPr>
            </a:lvl1pPr>
            <a:lvl2pPr marL="742950" indent="-285750">
              <a:defRPr sz="3200" b="1">
                <a:solidFill>
                  <a:srgbClr val="FF011E"/>
                </a:solidFill>
                <a:latin typeface="Arial" charset="0"/>
                <a:ea typeface="ＭＳ Ｐゴシック" charset="0"/>
              </a:defRPr>
            </a:lvl2pPr>
            <a:lvl3pPr marL="1143000" indent="-228600">
              <a:defRPr sz="3200" b="1">
                <a:solidFill>
                  <a:srgbClr val="FF011E"/>
                </a:solidFill>
                <a:latin typeface="Arial" charset="0"/>
                <a:ea typeface="ＭＳ Ｐゴシック" charset="0"/>
              </a:defRPr>
            </a:lvl3pPr>
            <a:lvl4pPr marL="1600200" indent="-228600">
              <a:defRPr sz="3200" b="1">
                <a:solidFill>
                  <a:srgbClr val="FF011E"/>
                </a:solidFill>
                <a:latin typeface="Arial" charset="0"/>
                <a:ea typeface="ＭＳ Ｐゴシック" charset="0"/>
              </a:defRPr>
            </a:lvl4pPr>
            <a:lvl5pPr marL="2057400" indent="-228600">
              <a:defRPr sz="3200" b="1">
                <a:solidFill>
                  <a:srgbClr val="FF011E"/>
                </a:solidFill>
                <a:latin typeface="Arial" charset="0"/>
                <a:ea typeface="ＭＳ Ｐゴシック" charset="0"/>
              </a:defRPr>
            </a:lvl5pPr>
            <a:lvl6pPr marL="2514600" indent="-228600" eaLnBrk="0" fontAlgn="base" hangingPunct="0">
              <a:spcBef>
                <a:spcPct val="0"/>
              </a:spcBef>
              <a:spcAft>
                <a:spcPct val="0"/>
              </a:spcAft>
              <a:defRPr sz="3200" b="1">
                <a:solidFill>
                  <a:srgbClr val="FF011E"/>
                </a:solidFill>
                <a:latin typeface="Arial" charset="0"/>
                <a:ea typeface="ＭＳ Ｐゴシック" charset="0"/>
              </a:defRPr>
            </a:lvl6pPr>
            <a:lvl7pPr marL="2971800" indent="-228600" eaLnBrk="0" fontAlgn="base" hangingPunct="0">
              <a:spcBef>
                <a:spcPct val="0"/>
              </a:spcBef>
              <a:spcAft>
                <a:spcPct val="0"/>
              </a:spcAft>
              <a:defRPr sz="3200" b="1">
                <a:solidFill>
                  <a:srgbClr val="FF011E"/>
                </a:solidFill>
                <a:latin typeface="Arial" charset="0"/>
                <a:ea typeface="ＭＳ Ｐゴシック" charset="0"/>
              </a:defRPr>
            </a:lvl7pPr>
            <a:lvl8pPr marL="3429000" indent="-228600" eaLnBrk="0" fontAlgn="base" hangingPunct="0">
              <a:spcBef>
                <a:spcPct val="0"/>
              </a:spcBef>
              <a:spcAft>
                <a:spcPct val="0"/>
              </a:spcAft>
              <a:defRPr sz="3200" b="1">
                <a:solidFill>
                  <a:srgbClr val="FF011E"/>
                </a:solidFill>
                <a:latin typeface="Arial" charset="0"/>
                <a:ea typeface="ＭＳ Ｐゴシック" charset="0"/>
              </a:defRPr>
            </a:lvl8pPr>
            <a:lvl9pPr marL="3886200" indent="-228600" eaLnBrk="0" fontAlgn="base" hangingPunct="0">
              <a:spcBef>
                <a:spcPct val="0"/>
              </a:spcBef>
              <a:spcAft>
                <a:spcPct val="0"/>
              </a:spcAft>
              <a:defRPr sz="3200" b="1">
                <a:solidFill>
                  <a:srgbClr val="FF011E"/>
                </a:solidFill>
                <a:latin typeface="Arial" charset="0"/>
                <a:ea typeface="ＭＳ Ｐゴシック" charset="0"/>
              </a:defRPr>
            </a:lvl9pPr>
          </a:lstStyle>
          <a:p>
            <a:fld id="{CBD21830-E5CF-0640-AABE-C7F19A0D6CA6}" type="slidenum">
              <a:rPr lang="en-US" sz="1200" b="0">
                <a:solidFill>
                  <a:srgbClr val="898989"/>
                </a:solidFill>
              </a:rPr>
              <a:pPr/>
              <a:t>20</a:t>
            </a:fld>
            <a:endParaRPr lang="en-US" sz="1200" b="0">
              <a:solidFill>
                <a:srgbClr val="898989"/>
              </a:solidFill>
            </a:endParaRPr>
          </a:p>
        </p:txBody>
      </p:sp>
      <p:sp>
        <p:nvSpPr>
          <p:cNvPr id="97282" name="Rectangle 2"/>
          <p:cNvSpPr>
            <a:spLocks noGrp="1" noChangeArrowheads="1"/>
          </p:cNvSpPr>
          <p:nvPr>
            <p:ph type="title" sz="quarter" idx="4294967295"/>
          </p:nvPr>
        </p:nvSpPr>
        <p:spPr>
          <a:xfrm>
            <a:off x="1320783" y="364065"/>
            <a:ext cx="6383867" cy="838200"/>
          </a:xfrm>
          <a:solidFill>
            <a:srgbClr val="15ED3D"/>
          </a:solidFill>
          <a:ln w="19050">
            <a:solidFill>
              <a:srgbClr val="000000"/>
            </a:solidFill>
            <a:miter lim="800000"/>
            <a:headEnd/>
            <a:tailEnd/>
          </a:ln>
        </p:spPr>
        <p:txBody>
          <a:bodyPr/>
          <a:lstStyle/>
          <a:p>
            <a:r>
              <a:rPr lang="en-US" sz="2800" b="1" dirty="0" smtClean="0">
                <a:latin typeface="Calibri" charset="0"/>
                <a:ea typeface="ＭＳ Ｐゴシック" charset="0"/>
                <a:cs typeface="ＭＳ Ｐゴシック" charset="0"/>
              </a:rPr>
              <a:t>FY13 and Beyond Priorities and Plans</a:t>
            </a:r>
            <a:endParaRPr lang="en-US" sz="2800" dirty="0">
              <a:latin typeface="Calibri" charset="0"/>
              <a:ea typeface="ＭＳ Ｐゴシック" charset="0"/>
              <a:cs typeface="ＭＳ Ｐゴシック" charset="0"/>
            </a:endParaRPr>
          </a:p>
        </p:txBody>
      </p:sp>
      <p:sp>
        <p:nvSpPr>
          <p:cNvPr id="97283" name="TextBox 7"/>
          <p:cNvSpPr txBox="1">
            <a:spLocks noChangeArrowheads="1"/>
          </p:cNvSpPr>
          <p:nvPr/>
        </p:nvSpPr>
        <p:spPr bwMode="auto">
          <a:xfrm>
            <a:off x="6096000" y="3366911"/>
            <a:ext cx="2455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FF011E"/>
                </a:solidFill>
                <a:latin typeface="Arial" charset="0"/>
                <a:ea typeface="ＭＳ Ｐゴシック" charset="0"/>
                <a:cs typeface="ＭＳ Ｐゴシック" charset="0"/>
              </a:defRPr>
            </a:lvl1pPr>
            <a:lvl2pPr marL="742950" indent="-285750">
              <a:defRPr sz="3200" b="1">
                <a:solidFill>
                  <a:srgbClr val="FF011E"/>
                </a:solidFill>
                <a:latin typeface="Arial" charset="0"/>
                <a:ea typeface="ＭＳ Ｐゴシック" charset="0"/>
              </a:defRPr>
            </a:lvl2pPr>
            <a:lvl3pPr marL="1143000" indent="-228600">
              <a:defRPr sz="3200" b="1">
                <a:solidFill>
                  <a:srgbClr val="FF011E"/>
                </a:solidFill>
                <a:latin typeface="Arial" charset="0"/>
                <a:ea typeface="ＭＳ Ｐゴシック" charset="0"/>
              </a:defRPr>
            </a:lvl3pPr>
            <a:lvl4pPr marL="1600200" indent="-228600">
              <a:defRPr sz="3200" b="1">
                <a:solidFill>
                  <a:srgbClr val="FF011E"/>
                </a:solidFill>
                <a:latin typeface="Arial" charset="0"/>
                <a:ea typeface="ＭＳ Ｐゴシック" charset="0"/>
              </a:defRPr>
            </a:lvl4pPr>
            <a:lvl5pPr marL="2057400" indent="-228600">
              <a:defRPr sz="3200" b="1">
                <a:solidFill>
                  <a:srgbClr val="FF011E"/>
                </a:solidFill>
                <a:latin typeface="Arial" charset="0"/>
                <a:ea typeface="ＭＳ Ｐゴシック" charset="0"/>
              </a:defRPr>
            </a:lvl5pPr>
            <a:lvl6pPr marL="2514600" indent="-228600" eaLnBrk="0" fontAlgn="base" hangingPunct="0">
              <a:spcBef>
                <a:spcPct val="0"/>
              </a:spcBef>
              <a:spcAft>
                <a:spcPct val="0"/>
              </a:spcAft>
              <a:defRPr sz="3200" b="1">
                <a:solidFill>
                  <a:srgbClr val="FF011E"/>
                </a:solidFill>
                <a:latin typeface="Arial" charset="0"/>
                <a:ea typeface="ＭＳ Ｐゴシック" charset="0"/>
              </a:defRPr>
            </a:lvl6pPr>
            <a:lvl7pPr marL="2971800" indent="-228600" eaLnBrk="0" fontAlgn="base" hangingPunct="0">
              <a:spcBef>
                <a:spcPct val="0"/>
              </a:spcBef>
              <a:spcAft>
                <a:spcPct val="0"/>
              </a:spcAft>
              <a:defRPr sz="3200" b="1">
                <a:solidFill>
                  <a:srgbClr val="FF011E"/>
                </a:solidFill>
                <a:latin typeface="Arial" charset="0"/>
                <a:ea typeface="ＭＳ Ｐゴシック" charset="0"/>
              </a:defRPr>
            </a:lvl7pPr>
            <a:lvl8pPr marL="3429000" indent="-228600" eaLnBrk="0" fontAlgn="base" hangingPunct="0">
              <a:spcBef>
                <a:spcPct val="0"/>
              </a:spcBef>
              <a:spcAft>
                <a:spcPct val="0"/>
              </a:spcAft>
              <a:defRPr sz="3200" b="1">
                <a:solidFill>
                  <a:srgbClr val="FF011E"/>
                </a:solidFill>
                <a:latin typeface="Arial" charset="0"/>
                <a:ea typeface="ＭＳ Ｐゴシック" charset="0"/>
              </a:defRPr>
            </a:lvl8pPr>
            <a:lvl9pPr marL="3886200" indent="-228600" eaLnBrk="0" fontAlgn="base" hangingPunct="0">
              <a:spcBef>
                <a:spcPct val="0"/>
              </a:spcBef>
              <a:spcAft>
                <a:spcPct val="0"/>
              </a:spcAft>
              <a:defRPr sz="3200" b="1">
                <a:solidFill>
                  <a:srgbClr val="FF011E"/>
                </a:solidFill>
                <a:latin typeface="Arial" charset="0"/>
                <a:ea typeface="ＭＳ Ｐゴシック" charset="0"/>
              </a:defRPr>
            </a:lvl9pPr>
          </a:lstStyle>
          <a:p>
            <a:pPr algn="ctr"/>
            <a:endParaRPr lang="en-US" sz="2000" b="0">
              <a:solidFill>
                <a:schemeClr val="tx1"/>
              </a:solidFill>
            </a:endParaRPr>
          </a:p>
          <a:p>
            <a:pPr algn="ctr"/>
            <a:endParaRPr lang="en-US" sz="2000" b="0">
              <a:solidFill>
                <a:schemeClr val="tx1"/>
              </a:solidFill>
            </a:endParaRPr>
          </a:p>
        </p:txBody>
      </p:sp>
      <p:sp>
        <p:nvSpPr>
          <p:cNvPr id="205828" name="Text Box 4"/>
          <p:cNvSpPr txBox="1">
            <a:spLocks noChangeArrowheads="1"/>
          </p:cNvSpPr>
          <p:nvPr/>
        </p:nvSpPr>
        <p:spPr bwMode="auto">
          <a:xfrm>
            <a:off x="1905000" y="3935473"/>
            <a:ext cx="4038600" cy="369332"/>
          </a:xfrm>
          <a:prstGeom prst="rect">
            <a:avLst/>
          </a:prstGeom>
          <a:noFill/>
          <a:ln>
            <a:noFill/>
          </a:ln>
          <a:extLst>
            <a:ext uri="{909E8E84-426E-40DD-AFC4-6F175D3DCCD1}">
              <a14:hiddenFill xmlns:a14="http://schemas.microsoft.com/office/drawing/2010/main">
                <a:solidFill>
                  <a:srgbClr val="F8FF4D"/>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endParaRPr lang="en-US">
              <a:effectLst>
                <a:outerShdw blurRad="38100" dist="38100" dir="2700000" algn="tl">
                  <a:srgbClr val="000000"/>
                </a:outerShdw>
              </a:effectLst>
              <a:latin typeface="Copperplate Gothic Light"/>
              <a:cs typeface="Copperplate Gothic Light"/>
            </a:endParaRPr>
          </a:p>
        </p:txBody>
      </p:sp>
      <p:sp>
        <p:nvSpPr>
          <p:cNvPr id="205829" name="Text Box 5"/>
          <p:cNvSpPr txBox="1">
            <a:spLocks noChangeArrowheads="1"/>
          </p:cNvSpPr>
          <p:nvPr/>
        </p:nvSpPr>
        <p:spPr bwMode="auto">
          <a:xfrm>
            <a:off x="1905000" y="4495800"/>
            <a:ext cx="5181600" cy="579438"/>
          </a:xfrm>
          <a:prstGeom prst="rect">
            <a:avLst/>
          </a:prstGeom>
          <a:noFill/>
          <a:ln>
            <a:noFill/>
          </a:ln>
          <a:extLst>
            <a:ext uri="{909E8E84-426E-40DD-AFC4-6F175D3DCCD1}">
              <a14:hiddenFill xmlns:a14="http://schemas.microsoft.com/office/drawing/2010/main">
                <a:solidFill>
                  <a:srgbClr val="F8FF4D"/>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endParaRPr lang="en-US">
              <a:effectLst>
                <a:outerShdw blurRad="38100" dist="38100" dir="2700000" algn="tl">
                  <a:srgbClr val="000000"/>
                </a:outerShdw>
              </a:effectLst>
            </a:endParaRPr>
          </a:p>
        </p:txBody>
      </p:sp>
      <p:sp>
        <p:nvSpPr>
          <p:cNvPr id="205833" name="Rectangle 9"/>
          <p:cNvSpPr>
            <a:spLocks noChangeArrowheads="1"/>
          </p:cNvSpPr>
          <p:nvPr/>
        </p:nvSpPr>
        <p:spPr bwMode="auto">
          <a:xfrm>
            <a:off x="1981200" y="5130800"/>
            <a:ext cx="5105400" cy="579438"/>
          </a:xfrm>
          <a:prstGeom prst="rect">
            <a:avLst/>
          </a:prstGeom>
          <a:noFill/>
          <a:ln>
            <a:noFill/>
          </a:ln>
          <a:extLst>
            <a:ext uri="{909E8E84-426E-40DD-AFC4-6F175D3DCCD1}">
              <a14:hiddenFill xmlns:a14="http://schemas.microsoft.com/office/drawing/2010/main">
                <a:solidFill>
                  <a:srgbClr val="60FF8D"/>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endParaRPr lang="en-US">
              <a:effectLst>
                <a:outerShdw blurRad="38100" dist="38100" dir="2700000" algn="tl">
                  <a:srgbClr val="000000"/>
                </a:outerShdw>
              </a:effectLst>
            </a:endParaRPr>
          </a:p>
        </p:txBody>
      </p:sp>
      <p:sp>
        <p:nvSpPr>
          <p:cNvPr id="205835" name="Rectangle 11"/>
          <p:cNvSpPr>
            <a:spLocks noChangeArrowheads="1"/>
          </p:cNvSpPr>
          <p:nvPr/>
        </p:nvSpPr>
        <p:spPr bwMode="auto">
          <a:xfrm>
            <a:off x="1126071" y="1573273"/>
            <a:ext cx="7254435" cy="2462212"/>
          </a:xfrm>
          <a:prstGeom prst="rect">
            <a:avLst/>
          </a:prstGeom>
          <a:noFill/>
          <a:ln>
            <a:noFill/>
          </a:ln>
          <a:effectLst/>
          <a:extLst/>
        </p:spPr>
        <p:txBody>
          <a:bodyPr wrap="none">
            <a:spAutoFit/>
          </a:bodyPr>
          <a:lstStyle/>
          <a:p>
            <a:pPr>
              <a:spcBef>
                <a:spcPct val="50000"/>
              </a:spcBef>
              <a:defRPr/>
            </a:pPr>
            <a:r>
              <a:rPr lang="en-US" sz="2800" dirty="0">
                <a:effectLst>
                  <a:outerShdw blurRad="38100" dist="38100" dir="2700000" algn="tl">
                    <a:srgbClr val="000000"/>
                  </a:outerShdw>
                </a:effectLst>
                <a:cs typeface="Copperplate Gothic Light"/>
              </a:rPr>
              <a:t>1. G-IV Tail Doppler </a:t>
            </a:r>
            <a:r>
              <a:rPr lang="en-US" sz="2800" dirty="0" smtClean="0">
                <a:effectLst>
                  <a:outerShdw blurRad="38100" dist="38100" dir="2700000" algn="tl">
                    <a:srgbClr val="000000"/>
                  </a:outerShdw>
                </a:effectLst>
                <a:cs typeface="Copperplate Gothic Light"/>
              </a:rPr>
              <a:t>Radar – observational</a:t>
            </a:r>
          </a:p>
          <a:p>
            <a:pPr>
              <a:spcBef>
                <a:spcPct val="50000"/>
              </a:spcBef>
              <a:defRPr/>
            </a:pPr>
            <a:r>
              <a:rPr lang="en-US" sz="2800" dirty="0">
                <a:effectLst>
                  <a:outerShdw blurRad="38100" dist="38100" dir="2700000" algn="tl">
                    <a:srgbClr val="000000"/>
                  </a:outerShdw>
                </a:effectLst>
                <a:cs typeface="Copperplate Gothic Light"/>
              </a:rPr>
              <a:t> </a:t>
            </a:r>
            <a:r>
              <a:rPr lang="en-US" sz="2800" dirty="0" smtClean="0">
                <a:effectLst>
                  <a:outerShdw blurRad="38100" dist="38100" dir="2700000" algn="tl">
                    <a:srgbClr val="000000"/>
                  </a:outerShdw>
                </a:effectLst>
                <a:cs typeface="Copperplate Gothic Light"/>
              </a:rPr>
              <a:t>    strategies </a:t>
            </a:r>
          </a:p>
          <a:p>
            <a:pPr>
              <a:spcBef>
                <a:spcPct val="50000"/>
              </a:spcBef>
              <a:defRPr/>
            </a:pPr>
            <a:r>
              <a:rPr lang="en-US" sz="2800" dirty="0">
                <a:effectLst>
                  <a:outerShdw blurRad="38100" dist="38100" dir="2700000" algn="tl">
                    <a:srgbClr val="000000"/>
                  </a:outerShdw>
                </a:effectLst>
                <a:cs typeface="Copperplate Gothic Light"/>
              </a:rPr>
              <a:t>2. P-3 Radar Upgrade – new antenna/waveguide</a:t>
            </a:r>
          </a:p>
          <a:p>
            <a:pPr>
              <a:spcBef>
                <a:spcPct val="50000"/>
              </a:spcBef>
              <a:defRPr/>
            </a:pPr>
            <a:endParaRPr lang="en-US" sz="2800" dirty="0">
              <a:effectLst>
                <a:outerShdw blurRad="38100" dist="38100" dir="2700000" algn="tl">
                  <a:srgbClr val="000000"/>
                </a:outerShdw>
              </a:effectLst>
              <a:cs typeface="Copperplate Gothic Light"/>
            </a:endParaRPr>
          </a:p>
        </p:txBody>
      </p:sp>
    </p:spTree>
    <p:extLst>
      <p:ext uri="{BB962C8B-B14F-4D97-AF65-F5344CB8AC3E}">
        <p14:creationId xmlns:p14="http://schemas.microsoft.com/office/powerpoint/2010/main" val="6381735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1-25 at 9.42.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110" y="59269"/>
            <a:ext cx="8228245" cy="5754508"/>
          </a:xfrm>
          <a:prstGeom prst="rect">
            <a:avLst/>
          </a:prstGeom>
        </p:spPr>
      </p:pic>
    </p:spTree>
    <p:extLst>
      <p:ext uri="{BB962C8B-B14F-4D97-AF65-F5344CB8AC3E}">
        <p14:creationId xmlns:p14="http://schemas.microsoft.com/office/powerpoint/2010/main" val="3105410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w P-3 TDR Antenn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84666"/>
            <a:ext cx="9144000" cy="6858000"/>
          </a:xfrm>
          <a:prstGeom prst="rect">
            <a:avLst/>
          </a:prstGeom>
        </p:spPr>
      </p:pic>
    </p:spTree>
    <p:extLst>
      <p:ext uri="{BB962C8B-B14F-4D97-AF65-F5344CB8AC3E}">
        <p14:creationId xmlns:p14="http://schemas.microsoft.com/office/powerpoint/2010/main" val="368962675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1-25 at 9.45.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900"/>
            <a:ext cx="9144000" cy="6662057"/>
          </a:xfrm>
          <a:prstGeom prst="rect">
            <a:avLst/>
          </a:prstGeom>
        </p:spPr>
      </p:pic>
    </p:spTree>
    <p:extLst>
      <p:ext uri="{BB962C8B-B14F-4D97-AF65-F5344CB8AC3E}">
        <p14:creationId xmlns:p14="http://schemas.microsoft.com/office/powerpoint/2010/main" val="132486883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FF011E"/>
                </a:solidFill>
                <a:latin typeface="Arial" charset="0"/>
                <a:ea typeface="ＭＳ Ｐゴシック" charset="0"/>
                <a:cs typeface="ＭＳ Ｐゴシック" charset="0"/>
              </a:defRPr>
            </a:lvl1pPr>
            <a:lvl2pPr marL="742950" indent="-285750">
              <a:defRPr sz="3200" b="1">
                <a:solidFill>
                  <a:srgbClr val="FF011E"/>
                </a:solidFill>
                <a:latin typeface="Arial" charset="0"/>
                <a:ea typeface="ＭＳ Ｐゴシック" charset="0"/>
              </a:defRPr>
            </a:lvl2pPr>
            <a:lvl3pPr marL="1143000" indent="-228600">
              <a:defRPr sz="3200" b="1">
                <a:solidFill>
                  <a:srgbClr val="FF011E"/>
                </a:solidFill>
                <a:latin typeface="Arial" charset="0"/>
                <a:ea typeface="ＭＳ Ｐゴシック" charset="0"/>
              </a:defRPr>
            </a:lvl3pPr>
            <a:lvl4pPr marL="1600200" indent="-228600">
              <a:defRPr sz="3200" b="1">
                <a:solidFill>
                  <a:srgbClr val="FF011E"/>
                </a:solidFill>
                <a:latin typeface="Arial" charset="0"/>
                <a:ea typeface="ＭＳ Ｐゴシック" charset="0"/>
              </a:defRPr>
            </a:lvl4pPr>
            <a:lvl5pPr marL="2057400" indent="-228600">
              <a:defRPr sz="3200" b="1">
                <a:solidFill>
                  <a:srgbClr val="FF011E"/>
                </a:solidFill>
                <a:latin typeface="Arial" charset="0"/>
                <a:ea typeface="ＭＳ Ｐゴシック" charset="0"/>
              </a:defRPr>
            </a:lvl5pPr>
            <a:lvl6pPr marL="2514600" indent="-228600" eaLnBrk="0" fontAlgn="base" hangingPunct="0">
              <a:spcBef>
                <a:spcPct val="0"/>
              </a:spcBef>
              <a:spcAft>
                <a:spcPct val="0"/>
              </a:spcAft>
              <a:defRPr sz="3200" b="1">
                <a:solidFill>
                  <a:srgbClr val="FF011E"/>
                </a:solidFill>
                <a:latin typeface="Arial" charset="0"/>
                <a:ea typeface="ＭＳ Ｐゴシック" charset="0"/>
              </a:defRPr>
            </a:lvl6pPr>
            <a:lvl7pPr marL="2971800" indent="-228600" eaLnBrk="0" fontAlgn="base" hangingPunct="0">
              <a:spcBef>
                <a:spcPct val="0"/>
              </a:spcBef>
              <a:spcAft>
                <a:spcPct val="0"/>
              </a:spcAft>
              <a:defRPr sz="3200" b="1">
                <a:solidFill>
                  <a:srgbClr val="FF011E"/>
                </a:solidFill>
                <a:latin typeface="Arial" charset="0"/>
                <a:ea typeface="ＭＳ Ｐゴシック" charset="0"/>
              </a:defRPr>
            </a:lvl7pPr>
            <a:lvl8pPr marL="3429000" indent="-228600" eaLnBrk="0" fontAlgn="base" hangingPunct="0">
              <a:spcBef>
                <a:spcPct val="0"/>
              </a:spcBef>
              <a:spcAft>
                <a:spcPct val="0"/>
              </a:spcAft>
              <a:defRPr sz="3200" b="1">
                <a:solidFill>
                  <a:srgbClr val="FF011E"/>
                </a:solidFill>
                <a:latin typeface="Arial" charset="0"/>
                <a:ea typeface="ＭＳ Ｐゴシック" charset="0"/>
              </a:defRPr>
            </a:lvl8pPr>
            <a:lvl9pPr marL="3886200" indent="-228600" eaLnBrk="0" fontAlgn="base" hangingPunct="0">
              <a:spcBef>
                <a:spcPct val="0"/>
              </a:spcBef>
              <a:spcAft>
                <a:spcPct val="0"/>
              </a:spcAft>
              <a:defRPr sz="3200" b="1">
                <a:solidFill>
                  <a:srgbClr val="FF011E"/>
                </a:solidFill>
                <a:latin typeface="Arial" charset="0"/>
                <a:ea typeface="ＭＳ Ｐゴシック" charset="0"/>
              </a:defRPr>
            </a:lvl9pPr>
          </a:lstStyle>
          <a:p>
            <a:fld id="{CBD21830-E5CF-0640-AABE-C7F19A0D6CA6}" type="slidenum">
              <a:rPr lang="en-US" sz="1200" b="0">
                <a:solidFill>
                  <a:srgbClr val="898989"/>
                </a:solidFill>
              </a:rPr>
              <a:pPr/>
              <a:t>24</a:t>
            </a:fld>
            <a:endParaRPr lang="en-US" sz="1200" b="0">
              <a:solidFill>
                <a:srgbClr val="898989"/>
              </a:solidFill>
            </a:endParaRPr>
          </a:p>
        </p:txBody>
      </p:sp>
      <p:sp>
        <p:nvSpPr>
          <p:cNvPr id="97282" name="Rectangle 2"/>
          <p:cNvSpPr>
            <a:spLocks noGrp="1" noChangeArrowheads="1"/>
          </p:cNvSpPr>
          <p:nvPr>
            <p:ph type="title" sz="quarter" idx="4294967295"/>
          </p:nvPr>
        </p:nvSpPr>
        <p:spPr>
          <a:xfrm>
            <a:off x="1320783" y="364065"/>
            <a:ext cx="6383867" cy="838200"/>
          </a:xfrm>
          <a:solidFill>
            <a:srgbClr val="15ED3D"/>
          </a:solidFill>
          <a:ln w="19050">
            <a:solidFill>
              <a:srgbClr val="000000"/>
            </a:solidFill>
            <a:miter lim="800000"/>
            <a:headEnd/>
            <a:tailEnd/>
          </a:ln>
        </p:spPr>
        <p:txBody>
          <a:bodyPr/>
          <a:lstStyle/>
          <a:p>
            <a:r>
              <a:rPr lang="en-US" sz="2800" b="1" dirty="0" smtClean="0">
                <a:latin typeface="Calibri" charset="0"/>
                <a:ea typeface="ＭＳ Ｐゴシック" charset="0"/>
                <a:cs typeface="ＭＳ Ｐゴシック" charset="0"/>
              </a:rPr>
              <a:t>FY13 and Beyond Priorities and Plans</a:t>
            </a:r>
            <a:endParaRPr lang="en-US" sz="2800" dirty="0">
              <a:latin typeface="Calibri" charset="0"/>
              <a:ea typeface="ＭＳ Ｐゴシック" charset="0"/>
              <a:cs typeface="ＭＳ Ｐゴシック" charset="0"/>
            </a:endParaRPr>
          </a:p>
        </p:txBody>
      </p:sp>
      <p:sp>
        <p:nvSpPr>
          <p:cNvPr id="97283" name="TextBox 7"/>
          <p:cNvSpPr txBox="1">
            <a:spLocks noChangeArrowheads="1"/>
          </p:cNvSpPr>
          <p:nvPr/>
        </p:nvSpPr>
        <p:spPr bwMode="auto">
          <a:xfrm>
            <a:off x="6096000" y="3366911"/>
            <a:ext cx="2455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FF011E"/>
                </a:solidFill>
                <a:latin typeface="Arial" charset="0"/>
                <a:ea typeface="ＭＳ Ｐゴシック" charset="0"/>
                <a:cs typeface="ＭＳ Ｐゴシック" charset="0"/>
              </a:defRPr>
            </a:lvl1pPr>
            <a:lvl2pPr marL="742950" indent="-285750">
              <a:defRPr sz="3200" b="1">
                <a:solidFill>
                  <a:srgbClr val="FF011E"/>
                </a:solidFill>
                <a:latin typeface="Arial" charset="0"/>
                <a:ea typeface="ＭＳ Ｐゴシック" charset="0"/>
              </a:defRPr>
            </a:lvl2pPr>
            <a:lvl3pPr marL="1143000" indent="-228600">
              <a:defRPr sz="3200" b="1">
                <a:solidFill>
                  <a:srgbClr val="FF011E"/>
                </a:solidFill>
                <a:latin typeface="Arial" charset="0"/>
                <a:ea typeface="ＭＳ Ｐゴシック" charset="0"/>
              </a:defRPr>
            </a:lvl3pPr>
            <a:lvl4pPr marL="1600200" indent="-228600">
              <a:defRPr sz="3200" b="1">
                <a:solidFill>
                  <a:srgbClr val="FF011E"/>
                </a:solidFill>
                <a:latin typeface="Arial" charset="0"/>
                <a:ea typeface="ＭＳ Ｐゴシック" charset="0"/>
              </a:defRPr>
            </a:lvl4pPr>
            <a:lvl5pPr marL="2057400" indent="-228600">
              <a:defRPr sz="3200" b="1">
                <a:solidFill>
                  <a:srgbClr val="FF011E"/>
                </a:solidFill>
                <a:latin typeface="Arial" charset="0"/>
                <a:ea typeface="ＭＳ Ｐゴシック" charset="0"/>
              </a:defRPr>
            </a:lvl5pPr>
            <a:lvl6pPr marL="2514600" indent="-228600" eaLnBrk="0" fontAlgn="base" hangingPunct="0">
              <a:spcBef>
                <a:spcPct val="0"/>
              </a:spcBef>
              <a:spcAft>
                <a:spcPct val="0"/>
              </a:spcAft>
              <a:defRPr sz="3200" b="1">
                <a:solidFill>
                  <a:srgbClr val="FF011E"/>
                </a:solidFill>
                <a:latin typeface="Arial" charset="0"/>
                <a:ea typeface="ＭＳ Ｐゴシック" charset="0"/>
              </a:defRPr>
            </a:lvl6pPr>
            <a:lvl7pPr marL="2971800" indent="-228600" eaLnBrk="0" fontAlgn="base" hangingPunct="0">
              <a:spcBef>
                <a:spcPct val="0"/>
              </a:spcBef>
              <a:spcAft>
                <a:spcPct val="0"/>
              </a:spcAft>
              <a:defRPr sz="3200" b="1">
                <a:solidFill>
                  <a:srgbClr val="FF011E"/>
                </a:solidFill>
                <a:latin typeface="Arial" charset="0"/>
                <a:ea typeface="ＭＳ Ｐゴシック" charset="0"/>
              </a:defRPr>
            </a:lvl7pPr>
            <a:lvl8pPr marL="3429000" indent="-228600" eaLnBrk="0" fontAlgn="base" hangingPunct="0">
              <a:spcBef>
                <a:spcPct val="0"/>
              </a:spcBef>
              <a:spcAft>
                <a:spcPct val="0"/>
              </a:spcAft>
              <a:defRPr sz="3200" b="1">
                <a:solidFill>
                  <a:srgbClr val="FF011E"/>
                </a:solidFill>
                <a:latin typeface="Arial" charset="0"/>
                <a:ea typeface="ＭＳ Ｐゴシック" charset="0"/>
              </a:defRPr>
            </a:lvl8pPr>
            <a:lvl9pPr marL="3886200" indent="-228600" eaLnBrk="0" fontAlgn="base" hangingPunct="0">
              <a:spcBef>
                <a:spcPct val="0"/>
              </a:spcBef>
              <a:spcAft>
                <a:spcPct val="0"/>
              </a:spcAft>
              <a:defRPr sz="3200" b="1">
                <a:solidFill>
                  <a:srgbClr val="FF011E"/>
                </a:solidFill>
                <a:latin typeface="Arial" charset="0"/>
                <a:ea typeface="ＭＳ Ｐゴシック" charset="0"/>
              </a:defRPr>
            </a:lvl9pPr>
          </a:lstStyle>
          <a:p>
            <a:pPr algn="ctr"/>
            <a:endParaRPr lang="en-US" sz="2000" b="0">
              <a:solidFill>
                <a:schemeClr val="tx1"/>
              </a:solidFill>
            </a:endParaRPr>
          </a:p>
          <a:p>
            <a:pPr algn="ctr"/>
            <a:endParaRPr lang="en-US" sz="2000" b="0">
              <a:solidFill>
                <a:schemeClr val="tx1"/>
              </a:solidFill>
            </a:endParaRPr>
          </a:p>
        </p:txBody>
      </p:sp>
      <p:sp>
        <p:nvSpPr>
          <p:cNvPr id="205828" name="Text Box 4"/>
          <p:cNvSpPr txBox="1">
            <a:spLocks noChangeArrowheads="1"/>
          </p:cNvSpPr>
          <p:nvPr/>
        </p:nvSpPr>
        <p:spPr bwMode="auto">
          <a:xfrm>
            <a:off x="1905000" y="3935473"/>
            <a:ext cx="4038600" cy="369332"/>
          </a:xfrm>
          <a:prstGeom prst="rect">
            <a:avLst/>
          </a:prstGeom>
          <a:noFill/>
          <a:ln>
            <a:noFill/>
          </a:ln>
          <a:extLst>
            <a:ext uri="{909E8E84-426E-40DD-AFC4-6F175D3DCCD1}">
              <a14:hiddenFill xmlns:a14="http://schemas.microsoft.com/office/drawing/2010/main">
                <a:solidFill>
                  <a:srgbClr val="F8FF4D"/>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endParaRPr lang="en-US">
              <a:effectLst>
                <a:outerShdw blurRad="38100" dist="38100" dir="2700000" algn="tl">
                  <a:srgbClr val="000000"/>
                </a:outerShdw>
              </a:effectLst>
              <a:latin typeface="Copperplate Gothic Light"/>
              <a:cs typeface="Copperplate Gothic Light"/>
            </a:endParaRPr>
          </a:p>
        </p:txBody>
      </p:sp>
      <p:sp>
        <p:nvSpPr>
          <p:cNvPr id="205829" name="Text Box 5"/>
          <p:cNvSpPr txBox="1">
            <a:spLocks noChangeArrowheads="1"/>
          </p:cNvSpPr>
          <p:nvPr/>
        </p:nvSpPr>
        <p:spPr bwMode="auto">
          <a:xfrm>
            <a:off x="1905000" y="4495800"/>
            <a:ext cx="5181600" cy="579438"/>
          </a:xfrm>
          <a:prstGeom prst="rect">
            <a:avLst/>
          </a:prstGeom>
          <a:noFill/>
          <a:ln>
            <a:noFill/>
          </a:ln>
          <a:extLst>
            <a:ext uri="{909E8E84-426E-40DD-AFC4-6F175D3DCCD1}">
              <a14:hiddenFill xmlns:a14="http://schemas.microsoft.com/office/drawing/2010/main">
                <a:solidFill>
                  <a:srgbClr val="F8FF4D"/>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endParaRPr lang="en-US">
              <a:effectLst>
                <a:outerShdw blurRad="38100" dist="38100" dir="2700000" algn="tl">
                  <a:srgbClr val="000000"/>
                </a:outerShdw>
              </a:effectLst>
            </a:endParaRPr>
          </a:p>
        </p:txBody>
      </p:sp>
      <p:sp>
        <p:nvSpPr>
          <p:cNvPr id="205833" name="Rectangle 9"/>
          <p:cNvSpPr>
            <a:spLocks noChangeArrowheads="1"/>
          </p:cNvSpPr>
          <p:nvPr/>
        </p:nvSpPr>
        <p:spPr bwMode="auto">
          <a:xfrm>
            <a:off x="1981200" y="5130800"/>
            <a:ext cx="5105400" cy="579438"/>
          </a:xfrm>
          <a:prstGeom prst="rect">
            <a:avLst/>
          </a:prstGeom>
          <a:noFill/>
          <a:ln>
            <a:noFill/>
          </a:ln>
          <a:extLst>
            <a:ext uri="{909E8E84-426E-40DD-AFC4-6F175D3DCCD1}">
              <a14:hiddenFill xmlns:a14="http://schemas.microsoft.com/office/drawing/2010/main">
                <a:solidFill>
                  <a:srgbClr val="60FF8D"/>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endParaRPr lang="en-US">
              <a:effectLst>
                <a:outerShdw blurRad="38100" dist="38100" dir="2700000" algn="tl">
                  <a:srgbClr val="000000"/>
                </a:outerShdw>
              </a:effectLst>
            </a:endParaRPr>
          </a:p>
        </p:txBody>
      </p:sp>
      <p:sp>
        <p:nvSpPr>
          <p:cNvPr id="205835" name="Rectangle 11"/>
          <p:cNvSpPr>
            <a:spLocks noChangeArrowheads="1"/>
          </p:cNvSpPr>
          <p:nvPr/>
        </p:nvSpPr>
        <p:spPr bwMode="auto">
          <a:xfrm>
            <a:off x="1126071" y="1573273"/>
            <a:ext cx="7254435" cy="3754874"/>
          </a:xfrm>
          <a:prstGeom prst="rect">
            <a:avLst/>
          </a:prstGeom>
          <a:noFill/>
          <a:ln>
            <a:noFill/>
          </a:ln>
          <a:effectLst/>
          <a:extLst/>
        </p:spPr>
        <p:txBody>
          <a:bodyPr wrap="none">
            <a:spAutoFit/>
          </a:bodyPr>
          <a:lstStyle/>
          <a:p>
            <a:pPr>
              <a:spcBef>
                <a:spcPct val="50000"/>
              </a:spcBef>
              <a:defRPr/>
            </a:pPr>
            <a:r>
              <a:rPr lang="en-US" sz="2800" dirty="0">
                <a:effectLst>
                  <a:outerShdw blurRad="38100" dist="38100" dir="2700000" algn="tl">
                    <a:srgbClr val="000000"/>
                  </a:outerShdw>
                </a:effectLst>
                <a:cs typeface="Copperplate Gothic Light"/>
              </a:rPr>
              <a:t>1. G-IV Tail Doppler </a:t>
            </a:r>
            <a:r>
              <a:rPr lang="en-US" sz="2800" dirty="0" smtClean="0">
                <a:effectLst>
                  <a:outerShdw blurRad="38100" dist="38100" dir="2700000" algn="tl">
                    <a:srgbClr val="000000"/>
                  </a:outerShdw>
                </a:effectLst>
                <a:cs typeface="Copperplate Gothic Light"/>
              </a:rPr>
              <a:t>Radar – observational</a:t>
            </a:r>
          </a:p>
          <a:p>
            <a:pPr>
              <a:spcBef>
                <a:spcPct val="50000"/>
              </a:spcBef>
              <a:defRPr/>
            </a:pPr>
            <a:r>
              <a:rPr lang="en-US" sz="2800" dirty="0">
                <a:effectLst>
                  <a:outerShdw blurRad="38100" dist="38100" dir="2700000" algn="tl">
                    <a:srgbClr val="000000"/>
                  </a:outerShdw>
                </a:effectLst>
                <a:cs typeface="Copperplate Gothic Light"/>
              </a:rPr>
              <a:t> </a:t>
            </a:r>
            <a:r>
              <a:rPr lang="en-US" sz="2800" dirty="0" smtClean="0">
                <a:effectLst>
                  <a:outerShdw blurRad="38100" dist="38100" dir="2700000" algn="tl">
                    <a:srgbClr val="000000"/>
                  </a:outerShdw>
                </a:effectLst>
                <a:cs typeface="Copperplate Gothic Light"/>
              </a:rPr>
              <a:t>    strategies </a:t>
            </a:r>
          </a:p>
          <a:p>
            <a:pPr>
              <a:spcBef>
                <a:spcPct val="50000"/>
              </a:spcBef>
              <a:defRPr/>
            </a:pPr>
            <a:r>
              <a:rPr lang="en-US" sz="2800" dirty="0">
                <a:effectLst>
                  <a:outerShdw blurRad="38100" dist="38100" dir="2700000" algn="tl">
                    <a:srgbClr val="000000"/>
                  </a:outerShdw>
                </a:effectLst>
                <a:cs typeface="Copperplate Gothic Light"/>
              </a:rPr>
              <a:t>2. P-3 Radar Upgrade – new antenna/</a:t>
            </a:r>
            <a:r>
              <a:rPr lang="en-US" sz="2800" dirty="0" smtClean="0">
                <a:effectLst>
                  <a:outerShdw blurRad="38100" dist="38100" dir="2700000" algn="tl">
                    <a:srgbClr val="000000"/>
                  </a:outerShdw>
                </a:effectLst>
                <a:cs typeface="Copperplate Gothic Light"/>
              </a:rPr>
              <a:t>waveguide</a:t>
            </a:r>
          </a:p>
          <a:p>
            <a:pPr marL="514350" indent="-514350">
              <a:spcBef>
                <a:spcPct val="50000"/>
              </a:spcBef>
              <a:buAutoNum type="arabicPeriod" startAt="3"/>
              <a:defRPr/>
            </a:pPr>
            <a:r>
              <a:rPr lang="en-US" sz="2800" dirty="0" smtClean="0">
                <a:effectLst>
                  <a:outerShdw blurRad="38100" dist="38100" dir="2700000" algn="tl">
                    <a:srgbClr val="000000"/>
                  </a:outerShdw>
                </a:effectLst>
                <a:cs typeface="Copperplate Gothic Light"/>
              </a:rPr>
              <a:t>Upgrade of ICS </a:t>
            </a:r>
            <a:r>
              <a:rPr lang="en-US" sz="2800" dirty="0" smtClean="0">
                <a:effectLst>
                  <a:outerShdw blurRad="38100" dist="38100" dir="2700000" algn="tl">
                    <a:srgbClr val="000000"/>
                  </a:outerShdw>
                </a:effectLst>
                <a:cs typeface="Copperplate Gothic Light"/>
              </a:rPr>
              <a:t>System</a:t>
            </a:r>
            <a:endParaRPr lang="en-US" sz="2800" dirty="0" smtClean="0">
              <a:effectLst>
                <a:outerShdw blurRad="38100" dist="38100" dir="2700000" algn="tl">
                  <a:srgbClr val="000000"/>
                </a:outerShdw>
              </a:effectLst>
              <a:cs typeface="Copperplate Gothic Light"/>
            </a:endParaRPr>
          </a:p>
          <a:p>
            <a:pPr marL="514350" indent="-514350">
              <a:spcBef>
                <a:spcPct val="50000"/>
              </a:spcBef>
              <a:buAutoNum type="arabicPeriod" startAt="3"/>
              <a:defRPr/>
            </a:pPr>
            <a:r>
              <a:rPr lang="en-US" sz="2800" dirty="0" smtClean="0">
                <a:effectLst>
                  <a:outerShdw blurRad="38100" dist="38100" dir="2700000" algn="tl">
                    <a:srgbClr val="000000"/>
                  </a:outerShdw>
                </a:effectLst>
                <a:cs typeface="Copperplate Gothic Light"/>
              </a:rPr>
              <a:t>Installation of Digital HF Radio</a:t>
            </a:r>
            <a:endParaRPr lang="en-US" sz="2800" dirty="0">
              <a:effectLst>
                <a:outerShdw blurRad="38100" dist="38100" dir="2700000" algn="tl">
                  <a:srgbClr val="000000"/>
                </a:outerShdw>
              </a:effectLst>
              <a:cs typeface="Copperplate Gothic Light"/>
            </a:endParaRPr>
          </a:p>
          <a:p>
            <a:pPr>
              <a:spcBef>
                <a:spcPct val="50000"/>
              </a:spcBef>
              <a:defRPr/>
            </a:pPr>
            <a:endParaRPr lang="en-US" sz="2800" dirty="0">
              <a:effectLst>
                <a:outerShdw blurRad="38100" dist="38100" dir="2700000" algn="tl">
                  <a:srgbClr val="000000"/>
                </a:outerShdw>
              </a:effectLst>
              <a:cs typeface="Copperplate Gothic Light"/>
            </a:endParaRPr>
          </a:p>
        </p:txBody>
      </p:sp>
    </p:spTree>
    <p:extLst>
      <p:ext uri="{BB962C8B-B14F-4D97-AF65-F5344CB8AC3E}">
        <p14:creationId xmlns:p14="http://schemas.microsoft.com/office/powerpoint/2010/main" val="6530700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FF011E"/>
                </a:solidFill>
                <a:latin typeface="Arial" charset="0"/>
                <a:ea typeface="ＭＳ Ｐゴシック" charset="0"/>
                <a:cs typeface="ＭＳ Ｐゴシック" charset="0"/>
              </a:defRPr>
            </a:lvl1pPr>
            <a:lvl2pPr marL="742950" indent="-285750">
              <a:defRPr sz="3200" b="1">
                <a:solidFill>
                  <a:srgbClr val="FF011E"/>
                </a:solidFill>
                <a:latin typeface="Arial" charset="0"/>
                <a:ea typeface="ＭＳ Ｐゴシック" charset="0"/>
              </a:defRPr>
            </a:lvl2pPr>
            <a:lvl3pPr marL="1143000" indent="-228600">
              <a:defRPr sz="3200" b="1">
                <a:solidFill>
                  <a:srgbClr val="FF011E"/>
                </a:solidFill>
                <a:latin typeface="Arial" charset="0"/>
                <a:ea typeface="ＭＳ Ｐゴシック" charset="0"/>
              </a:defRPr>
            </a:lvl3pPr>
            <a:lvl4pPr marL="1600200" indent="-228600">
              <a:defRPr sz="3200" b="1">
                <a:solidFill>
                  <a:srgbClr val="FF011E"/>
                </a:solidFill>
                <a:latin typeface="Arial" charset="0"/>
                <a:ea typeface="ＭＳ Ｐゴシック" charset="0"/>
              </a:defRPr>
            </a:lvl4pPr>
            <a:lvl5pPr marL="2057400" indent="-228600">
              <a:defRPr sz="3200" b="1">
                <a:solidFill>
                  <a:srgbClr val="FF011E"/>
                </a:solidFill>
                <a:latin typeface="Arial" charset="0"/>
                <a:ea typeface="ＭＳ Ｐゴシック" charset="0"/>
              </a:defRPr>
            </a:lvl5pPr>
            <a:lvl6pPr marL="2514600" indent="-228600" eaLnBrk="0" fontAlgn="base" hangingPunct="0">
              <a:spcBef>
                <a:spcPct val="0"/>
              </a:spcBef>
              <a:spcAft>
                <a:spcPct val="0"/>
              </a:spcAft>
              <a:defRPr sz="3200" b="1">
                <a:solidFill>
                  <a:srgbClr val="FF011E"/>
                </a:solidFill>
                <a:latin typeface="Arial" charset="0"/>
                <a:ea typeface="ＭＳ Ｐゴシック" charset="0"/>
              </a:defRPr>
            </a:lvl6pPr>
            <a:lvl7pPr marL="2971800" indent="-228600" eaLnBrk="0" fontAlgn="base" hangingPunct="0">
              <a:spcBef>
                <a:spcPct val="0"/>
              </a:spcBef>
              <a:spcAft>
                <a:spcPct val="0"/>
              </a:spcAft>
              <a:defRPr sz="3200" b="1">
                <a:solidFill>
                  <a:srgbClr val="FF011E"/>
                </a:solidFill>
                <a:latin typeface="Arial" charset="0"/>
                <a:ea typeface="ＭＳ Ｐゴシック" charset="0"/>
              </a:defRPr>
            </a:lvl7pPr>
            <a:lvl8pPr marL="3429000" indent="-228600" eaLnBrk="0" fontAlgn="base" hangingPunct="0">
              <a:spcBef>
                <a:spcPct val="0"/>
              </a:spcBef>
              <a:spcAft>
                <a:spcPct val="0"/>
              </a:spcAft>
              <a:defRPr sz="3200" b="1">
                <a:solidFill>
                  <a:srgbClr val="FF011E"/>
                </a:solidFill>
                <a:latin typeface="Arial" charset="0"/>
                <a:ea typeface="ＭＳ Ｐゴシック" charset="0"/>
              </a:defRPr>
            </a:lvl8pPr>
            <a:lvl9pPr marL="3886200" indent="-228600" eaLnBrk="0" fontAlgn="base" hangingPunct="0">
              <a:spcBef>
                <a:spcPct val="0"/>
              </a:spcBef>
              <a:spcAft>
                <a:spcPct val="0"/>
              </a:spcAft>
              <a:defRPr sz="3200" b="1">
                <a:solidFill>
                  <a:srgbClr val="FF011E"/>
                </a:solidFill>
                <a:latin typeface="Arial" charset="0"/>
                <a:ea typeface="ＭＳ Ｐゴシック" charset="0"/>
              </a:defRPr>
            </a:lvl9pPr>
          </a:lstStyle>
          <a:p>
            <a:fld id="{CBD21830-E5CF-0640-AABE-C7F19A0D6CA6}" type="slidenum">
              <a:rPr lang="en-US" sz="1200" b="0">
                <a:solidFill>
                  <a:srgbClr val="898989"/>
                </a:solidFill>
              </a:rPr>
              <a:pPr/>
              <a:t>25</a:t>
            </a:fld>
            <a:endParaRPr lang="en-US" sz="1200" b="0">
              <a:solidFill>
                <a:srgbClr val="898989"/>
              </a:solidFill>
            </a:endParaRPr>
          </a:p>
        </p:txBody>
      </p:sp>
      <p:sp>
        <p:nvSpPr>
          <p:cNvPr id="97282" name="Rectangle 2"/>
          <p:cNvSpPr>
            <a:spLocks noGrp="1" noChangeArrowheads="1"/>
          </p:cNvSpPr>
          <p:nvPr>
            <p:ph type="title" sz="quarter" idx="4294967295"/>
          </p:nvPr>
        </p:nvSpPr>
        <p:spPr>
          <a:xfrm>
            <a:off x="1320783" y="364065"/>
            <a:ext cx="6383867" cy="838200"/>
          </a:xfrm>
          <a:solidFill>
            <a:srgbClr val="15ED3D"/>
          </a:solidFill>
          <a:ln w="19050">
            <a:solidFill>
              <a:srgbClr val="000000"/>
            </a:solidFill>
            <a:miter lim="800000"/>
            <a:headEnd/>
            <a:tailEnd/>
          </a:ln>
        </p:spPr>
        <p:txBody>
          <a:bodyPr/>
          <a:lstStyle/>
          <a:p>
            <a:r>
              <a:rPr lang="en-US" sz="2800" b="1" dirty="0" smtClean="0">
                <a:latin typeface="Calibri" charset="0"/>
                <a:ea typeface="ＭＳ Ｐゴシック" charset="0"/>
                <a:cs typeface="ＭＳ Ｐゴシック" charset="0"/>
              </a:rPr>
              <a:t>FY13 and Beyond Priorities and Plans</a:t>
            </a:r>
            <a:endParaRPr lang="en-US" sz="2800" dirty="0">
              <a:latin typeface="Calibri" charset="0"/>
              <a:ea typeface="ＭＳ Ｐゴシック" charset="0"/>
              <a:cs typeface="ＭＳ Ｐゴシック" charset="0"/>
            </a:endParaRPr>
          </a:p>
        </p:txBody>
      </p:sp>
      <p:sp>
        <p:nvSpPr>
          <p:cNvPr id="97283" name="TextBox 7"/>
          <p:cNvSpPr txBox="1">
            <a:spLocks noChangeArrowheads="1"/>
          </p:cNvSpPr>
          <p:nvPr/>
        </p:nvSpPr>
        <p:spPr bwMode="auto">
          <a:xfrm>
            <a:off x="6096000" y="3366911"/>
            <a:ext cx="2455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FF011E"/>
                </a:solidFill>
                <a:latin typeface="Arial" charset="0"/>
                <a:ea typeface="ＭＳ Ｐゴシック" charset="0"/>
                <a:cs typeface="ＭＳ Ｐゴシック" charset="0"/>
              </a:defRPr>
            </a:lvl1pPr>
            <a:lvl2pPr marL="742950" indent="-285750">
              <a:defRPr sz="3200" b="1">
                <a:solidFill>
                  <a:srgbClr val="FF011E"/>
                </a:solidFill>
                <a:latin typeface="Arial" charset="0"/>
                <a:ea typeface="ＭＳ Ｐゴシック" charset="0"/>
              </a:defRPr>
            </a:lvl2pPr>
            <a:lvl3pPr marL="1143000" indent="-228600">
              <a:defRPr sz="3200" b="1">
                <a:solidFill>
                  <a:srgbClr val="FF011E"/>
                </a:solidFill>
                <a:latin typeface="Arial" charset="0"/>
                <a:ea typeface="ＭＳ Ｐゴシック" charset="0"/>
              </a:defRPr>
            </a:lvl3pPr>
            <a:lvl4pPr marL="1600200" indent="-228600">
              <a:defRPr sz="3200" b="1">
                <a:solidFill>
                  <a:srgbClr val="FF011E"/>
                </a:solidFill>
                <a:latin typeface="Arial" charset="0"/>
                <a:ea typeface="ＭＳ Ｐゴシック" charset="0"/>
              </a:defRPr>
            </a:lvl4pPr>
            <a:lvl5pPr marL="2057400" indent="-228600">
              <a:defRPr sz="3200" b="1">
                <a:solidFill>
                  <a:srgbClr val="FF011E"/>
                </a:solidFill>
                <a:latin typeface="Arial" charset="0"/>
                <a:ea typeface="ＭＳ Ｐゴシック" charset="0"/>
              </a:defRPr>
            </a:lvl5pPr>
            <a:lvl6pPr marL="2514600" indent="-228600" eaLnBrk="0" fontAlgn="base" hangingPunct="0">
              <a:spcBef>
                <a:spcPct val="0"/>
              </a:spcBef>
              <a:spcAft>
                <a:spcPct val="0"/>
              </a:spcAft>
              <a:defRPr sz="3200" b="1">
                <a:solidFill>
                  <a:srgbClr val="FF011E"/>
                </a:solidFill>
                <a:latin typeface="Arial" charset="0"/>
                <a:ea typeface="ＭＳ Ｐゴシック" charset="0"/>
              </a:defRPr>
            </a:lvl6pPr>
            <a:lvl7pPr marL="2971800" indent="-228600" eaLnBrk="0" fontAlgn="base" hangingPunct="0">
              <a:spcBef>
                <a:spcPct val="0"/>
              </a:spcBef>
              <a:spcAft>
                <a:spcPct val="0"/>
              </a:spcAft>
              <a:defRPr sz="3200" b="1">
                <a:solidFill>
                  <a:srgbClr val="FF011E"/>
                </a:solidFill>
                <a:latin typeface="Arial" charset="0"/>
                <a:ea typeface="ＭＳ Ｐゴシック" charset="0"/>
              </a:defRPr>
            </a:lvl7pPr>
            <a:lvl8pPr marL="3429000" indent="-228600" eaLnBrk="0" fontAlgn="base" hangingPunct="0">
              <a:spcBef>
                <a:spcPct val="0"/>
              </a:spcBef>
              <a:spcAft>
                <a:spcPct val="0"/>
              </a:spcAft>
              <a:defRPr sz="3200" b="1">
                <a:solidFill>
                  <a:srgbClr val="FF011E"/>
                </a:solidFill>
                <a:latin typeface="Arial" charset="0"/>
                <a:ea typeface="ＭＳ Ｐゴシック" charset="0"/>
              </a:defRPr>
            </a:lvl8pPr>
            <a:lvl9pPr marL="3886200" indent="-228600" eaLnBrk="0" fontAlgn="base" hangingPunct="0">
              <a:spcBef>
                <a:spcPct val="0"/>
              </a:spcBef>
              <a:spcAft>
                <a:spcPct val="0"/>
              </a:spcAft>
              <a:defRPr sz="3200" b="1">
                <a:solidFill>
                  <a:srgbClr val="FF011E"/>
                </a:solidFill>
                <a:latin typeface="Arial" charset="0"/>
                <a:ea typeface="ＭＳ Ｐゴシック" charset="0"/>
              </a:defRPr>
            </a:lvl9pPr>
          </a:lstStyle>
          <a:p>
            <a:pPr algn="ctr"/>
            <a:endParaRPr lang="en-US" sz="2000" b="0">
              <a:solidFill>
                <a:schemeClr val="tx1"/>
              </a:solidFill>
            </a:endParaRPr>
          </a:p>
          <a:p>
            <a:pPr algn="ctr"/>
            <a:endParaRPr lang="en-US" sz="2000" b="0">
              <a:solidFill>
                <a:schemeClr val="tx1"/>
              </a:solidFill>
            </a:endParaRPr>
          </a:p>
        </p:txBody>
      </p:sp>
      <p:sp>
        <p:nvSpPr>
          <p:cNvPr id="205828" name="Text Box 4"/>
          <p:cNvSpPr txBox="1">
            <a:spLocks noChangeArrowheads="1"/>
          </p:cNvSpPr>
          <p:nvPr/>
        </p:nvSpPr>
        <p:spPr bwMode="auto">
          <a:xfrm>
            <a:off x="1905000" y="3935473"/>
            <a:ext cx="4038600" cy="369332"/>
          </a:xfrm>
          <a:prstGeom prst="rect">
            <a:avLst/>
          </a:prstGeom>
          <a:noFill/>
          <a:ln>
            <a:noFill/>
          </a:ln>
          <a:extLst>
            <a:ext uri="{909E8E84-426E-40DD-AFC4-6F175D3DCCD1}">
              <a14:hiddenFill xmlns:a14="http://schemas.microsoft.com/office/drawing/2010/main">
                <a:solidFill>
                  <a:srgbClr val="F8FF4D"/>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endParaRPr lang="en-US">
              <a:effectLst>
                <a:outerShdw blurRad="38100" dist="38100" dir="2700000" algn="tl">
                  <a:srgbClr val="000000"/>
                </a:outerShdw>
              </a:effectLst>
              <a:latin typeface="Copperplate Gothic Light"/>
              <a:cs typeface="Copperplate Gothic Light"/>
            </a:endParaRPr>
          </a:p>
        </p:txBody>
      </p:sp>
      <p:sp>
        <p:nvSpPr>
          <p:cNvPr id="205829" name="Text Box 5"/>
          <p:cNvSpPr txBox="1">
            <a:spLocks noChangeArrowheads="1"/>
          </p:cNvSpPr>
          <p:nvPr/>
        </p:nvSpPr>
        <p:spPr bwMode="auto">
          <a:xfrm>
            <a:off x="1905000" y="4495800"/>
            <a:ext cx="5181600" cy="579438"/>
          </a:xfrm>
          <a:prstGeom prst="rect">
            <a:avLst/>
          </a:prstGeom>
          <a:noFill/>
          <a:ln>
            <a:noFill/>
          </a:ln>
          <a:extLst>
            <a:ext uri="{909E8E84-426E-40DD-AFC4-6F175D3DCCD1}">
              <a14:hiddenFill xmlns:a14="http://schemas.microsoft.com/office/drawing/2010/main">
                <a:solidFill>
                  <a:srgbClr val="F8FF4D"/>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endParaRPr lang="en-US">
              <a:effectLst>
                <a:outerShdw blurRad="38100" dist="38100" dir="2700000" algn="tl">
                  <a:srgbClr val="000000"/>
                </a:outerShdw>
              </a:effectLst>
            </a:endParaRPr>
          </a:p>
        </p:txBody>
      </p:sp>
      <p:sp>
        <p:nvSpPr>
          <p:cNvPr id="205833" name="Rectangle 9"/>
          <p:cNvSpPr>
            <a:spLocks noChangeArrowheads="1"/>
          </p:cNvSpPr>
          <p:nvPr/>
        </p:nvSpPr>
        <p:spPr bwMode="auto">
          <a:xfrm>
            <a:off x="1981200" y="5130800"/>
            <a:ext cx="5105400" cy="579438"/>
          </a:xfrm>
          <a:prstGeom prst="rect">
            <a:avLst/>
          </a:prstGeom>
          <a:noFill/>
          <a:ln>
            <a:noFill/>
          </a:ln>
          <a:extLst>
            <a:ext uri="{909E8E84-426E-40DD-AFC4-6F175D3DCCD1}">
              <a14:hiddenFill xmlns:a14="http://schemas.microsoft.com/office/drawing/2010/main">
                <a:solidFill>
                  <a:srgbClr val="60FF8D"/>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endParaRPr lang="en-US">
              <a:effectLst>
                <a:outerShdw blurRad="38100" dist="38100" dir="2700000" algn="tl">
                  <a:srgbClr val="000000"/>
                </a:outerShdw>
              </a:effectLst>
            </a:endParaRPr>
          </a:p>
        </p:txBody>
      </p:sp>
      <p:sp>
        <p:nvSpPr>
          <p:cNvPr id="205835" name="Rectangle 11"/>
          <p:cNvSpPr>
            <a:spLocks noChangeArrowheads="1"/>
          </p:cNvSpPr>
          <p:nvPr/>
        </p:nvSpPr>
        <p:spPr bwMode="auto">
          <a:xfrm>
            <a:off x="1126071" y="1573273"/>
            <a:ext cx="7254435" cy="4401204"/>
          </a:xfrm>
          <a:prstGeom prst="rect">
            <a:avLst/>
          </a:prstGeom>
          <a:noFill/>
          <a:ln>
            <a:noFill/>
          </a:ln>
          <a:effectLst/>
          <a:extLst/>
        </p:spPr>
        <p:txBody>
          <a:bodyPr wrap="none">
            <a:spAutoFit/>
          </a:bodyPr>
          <a:lstStyle/>
          <a:p>
            <a:pPr>
              <a:spcBef>
                <a:spcPct val="50000"/>
              </a:spcBef>
              <a:defRPr/>
            </a:pPr>
            <a:r>
              <a:rPr lang="en-US" sz="2800" dirty="0">
                <a:effectLst>
                  <a:outerShdw blurRad="38100" dist="38100" dir="2700000" algn="tl">
                    <a:srgbClr val="000000"/>
                  </a:outerShdw>
                </a:effectLst>
                <a:cs typeface="Copperplate Gothic Light"/>
              </a:rPr>
              <a:t>1. G-IV Tail Doppler </a:t>
            </a:r>
            <a:r>
              <a:rPr lang="en-US" sz="2800" dirty="0" smtClean="0">
                <a:effectLst>
                  <a:outerShdw blurRad="38100" dist="38100" dir="2700000" algn="tl">
                    <a:srgbClr val="000000"/>
                  </a:outerShdw>
                </a:effectLst>
                <a:cs typeface="Copperplate Gothic Light"/>
              </a:rPr>
              <a:t>Radar – observational</a:t>
            </a:r>
          </a:p>
          <a:p>
            <a:pPr>
              <a:spcBef>
                <a:spcPct val="50000"/>
              </a:spcBef>
              <a:defRPr/>
            </a:pPr>
            <a:r>
              <a:rPr lang="en-US" sz="2800" dirty="0">
                <a:effectLst>
                  <a:outerShdw blurRad="38100" dist="38100" dir="2700000" algn="tl">
                    <a:srgbClr val="000000"/>
                  </a:outerShdw>
                </a:effectLst>
                <a:cs typeface="Copperplate Gothic Light"/>
              </a:rPr>
              <a:t> </a:t>
            </a:r>
            <a:r>
              <a:rPr lang="en-US" sz="2800" dirty="0" smtClean="0">
                <a:effectLst>
                  <a:outerShdw blurRad="38100" dist="38100" dir="2700000" algn="tl">
                    <a:srgbClr val="000000"/>
                  </a:outerShdw>
                </a:effectLst>
                <a:cs typeface="Copperplate Gothic Light"/>
              </a:rPr>
              <a:t>    strategies </a:t>
            </a:r>
          </a:p>
          <a:p>
            <a:pPr>
              <a:spcBef>
                <a:spcPct val="50000"/>
              </a:spcBef>
              <a:defRPr/>
            </a:pPr>
            <a:r>
              <a:rPr lang="en-US" sz="2800" dirty="0">
                <a:effectLst>
                  <a:outerShdw blurRad="38100" dist="38100" dir="2700000" algn="tl">
                    <a:srgbClr val="000000"/>
                  </a:outerShdw>
                </a:effectLst>
                <a:cs typeface="Copperplate Gothic Light"/>
              </a:rPr>
              <a:t>2. P-3 Radar Upgrade – new antenna/</a:t>
            </a:r>
            <a:r>
              <a:rPr lang="en-US" sz="2800" dirty="0" smtClean="0">
                <a:effectLst>
                  <a:outerShdw blurRad="38100" dist="38100" dir="2700000" algn="tl">
                    <a:srgbClr val="000000"/>
                  </a:outerShdw>
                </a:effectLst>
                <a:cs typeface="Copperplate Gothic Light"/>
              </a:rPr>
              <a:t>waveguide</a:t>
            </a:r>
          </a:p>
          <a:p>
            <a:pPr marL="514350" indent="-514350">
              <a:spcBef>
                <a:spcPct val="50000"/>
              </a:spcBef>
              <a:buAutoNum type="arabicPeriod" startAt="3"/>
              <a:defRPr/>
            </a:pPr>
            <a:r>
              <a:rPr lang="en-US" sz="2800" dirty="0" smtClean="0">
                <a:effectLst>
                  <a:outerShdw blurRad="38100" dist="38100" dir="2700000" algn="tl">
                    <a:srgbClr val="000000"/>
                  </a:outerShdw>
                </a:effectLst>
                <a:cs typeface="Copperplate Gothic Light"/>
              </a:rPr>
              <a:t>Upgrade of ICS System</a:t>
            </a:r>
          </a:p>
          <a:p>
            <a:pPr marL="514350" indent="-514350">
              <a:spcBef>
                <a:spcPct val="50000"/>
              </a:spcBef>
              <a:buAutoNum type="arabicPeriod" startAt="3"/>
              <a:defRPr/>
            </a:pPr>
            <a:r>
              <a:rPr lang="en-US" sz="2800" dirty="0" smtClean="0">
                <a:effectLst>
                  <a:outerShdw blurRad="38100" dist="38100" dir="2700000" algn="tl">
                    <a:srgbClr val="000000"/>
                  </a:outerShdw>
                </a:effectLst>
                <a:cs typeface="Copperplate Gothic Light"/>
              </a:rPr>
              <a:t>Installation of Digital HF Radio</a:t>
            </a:r>
          </a:p>
          <a:p>
            <a:pPr marL="514350" indent="-514350">
              <a:spcBef>
                <a:spcPct val="50000"/>
              </a:spcBef>
              <a:buAutoNum type="arabicPeriod" startAt="3"/>
              <a:defRPr/>
            </a:pPr>
            <a:r>
              <a:rPr lang="en-US" sz="2800" dirty="0" smtClean="0">
                <a:effectLst>
                  <a:outerShdw blurRad="38100" dist="38100" dir="2700000" algn="tl">
                    <a:srgbClr val="000000"/>
                  </a:outerShdw>
                </a:effectLst>
                <a:cs typeface="Copperplate Gothic Light"/>
              </a:rPr>
              <a:t>P-3 Service Life Extension</a:t>
            </a:r>
            <a:endParaRPr lang="en-US" sz="2800" dirty="0">
              <a:effectLst>
                <a:outerShdw blurRad="38100" dist="38100" dir="2700000" algn="tl">
                  <a:srgbClr val="000000"/>
                </a:outerShdw>
              </a:effectLst>
              <a:cs typeface="Copperplate Gothic Light"/>
            </a:endParaRPr>
          </a:p>
          <a:p>
            <a:pPr>
              <a:spcBef>
                <a:spcPct val="50000"/>
              </a:spcBef>
              <a:defRPr/>
            </a:pPr>
            <a:endParaRPr lang="en-US" sz="2800" dirty="0">
              <a:effectLst>
                <a:outerShdw blurRad="38100" dist="38100" dir="2700000" algn="tl">
                  <a:srgbClr val="000000"/>
                </a:outerShdw>
              </a:effectLst>
              <a:cs typeface="Copperplate Gothic Light"/>
            </a:endParaRPr>
          </a:p>
        </p:txBody>
      </p:sp>
    </p:spTree>
    <p:extLst>
      <p:ext uri="{BB962C8B-B14F-4D97-AF65-F5344CB8AC3E}">
        <p14:creationId xmlns:p14="http://schemas.microsoft.com/office/powerpoint/2010/main" val="11378733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3"/>
          <p:cNvSpPr>
            <a:spLocks noGrp="1"/>
          </p:cNvSpPr>
          <p:nvPr>
            <p:ph type="body" idx="4294967295"/>
          </p:nvPr>
        </p:nvSpPr>
        <p:spPr>
          <a:xfrm>
            <a:off x="16936" y="1066800"/>
            <a:ext cx="8229600" cy="5562600"/>
          </a:xfrm>
        </p:spPr>
        <p:txBody>
          <a:bodyPr>
            <a:normAutofit/>
          </a:bodyPr>
          <a:lstStyle/>
          <a:p>
            <a:pPr>
              <a:lnSpc>
                <a:spcPct val="80000"/>
              </a:lnSpc>
              <a:buFont typeface="Arial" charset="0"/>
              <a:buNone/>
            </a:pPr>
            <a:r>
              <a:rPr lang="en-US" sz="2400" b="1" dirty="0" smtClean="0">
                <a:solidFill>
                  <a:srgbClr val="0D0D0D"/>
                </a:solidFill>
                <a:ea typeface="ＭＳ Ｐゴシック"/>
                <a:cs typeface="ＭＳ Ｐゴシック"/>
              </a:rPr>
              <a:t>Wing-sets (Two)</a:t>
            </a:r>
          </a:p>
          <a:p>
            <a:pPr marL="342900" lvl="1" indent="-342900">
              <a:lnSpc>
                <a:spcPct val="80000"/>
              </a:lnSpc>
              <a:buFont typeface="Arial" charset="0"/>
              <a:buChar char="•"/>
            </a:pPr>
            <a:r>
              <a:rPr lang="en-US" sz="1800" dirty="0" smtClean="0">
                <a:solidFill>
                  <a:srgbClr val="0D0D0D"/>
                </a:solidFill>
                <a:ea typeface="ＭＳ Ｐゴシック"/>
              </a:rPr>
              <a:t>New Outer wing assemblies</a:t>
            </a:r>
          </a:p>
          <a:p>
            <a:pPr marL="342900" lvl="1" indent="-342900">
              <a:lnSpc>
                <a:spcPct val="80000"/>
              </a:lnSpc>
              <a:buFont typeface="Arial" charset="0"/>
              <a:buChar char="•"/>
            </a:pPr>
            <a:r>
              <a:rPr lang="en-US" sz="1800" dirty="0" smtClean="0">
                <a:solidFill>
                  <a:srgbClr val="0D0D0D"/>
                </a:solidFill>
                <a:ea typeface="ＭＳ Ｐゴシック"/>
              </a:rPr>
              <a:t>New Ctr. Wing front and rear beam and upper surface</a:t>
            </a:r>
          </a:p>
          <a:p>
            <a:pPr marL="342900" lvl="1" indent="-342900">
              <a:lnSpc>
                <a:spcPct val="80000"/>
              </a:lnSpc>
              <a:buFont typeface="Arial" charset="0"/>
              <a:buChar char="•"/>
            </a:pPr>
            <a:r>
              <a:rPr lang="en-US" sz="1800" dirty="0" smtClean="0">
                <a:solidFill>
                  <a:srgbClr val="0D0D0D"/>
                </a:solidFill>
                <a:ea typeface="ＭＳ Ｐゴシック"/>
              </a:rPr>
              <a:t>New Horizontal Stabilizer </a:t>
            </a:r>
          </a:p>
          <a:p>
            <a:pPr marL="342900" lvl="1" indent="-342900">
              <a:lnSpc>
                <a:spcPct val="80000"/>
              </a:lnSpc>
              <a:buFont typeface="Arial" charset="0"/>
              <a:buChar char="•"/>
            </a:pPr>
            <a:r>
              <a:rPr lang="en-US" sz="1800" dirty="0" smtClean="0">
                <a:solidFill>
                  <a:srgbClr val="0D0D0D"/>
                </a:solidFill>
                <a:ea typeface="ＭＳ Ｐゴシック"/>
              </a:rPr>
              <a:t>Installation</a:t>
            </a:r>
          </a:p>
          <a:p>
            <a:pPr marL="342900" lvl="1" indent="-342900">
              <a:lnSpc>
                <a:spcPct val="80000"/>
              </a:lnSpc>
              <a:buFont typeface="Arial" charset="0"/>
              <a:buChar char="•"/>
            </a:pPr>
            <a:endParaRPr lang="en-US" sz="1800" dirty="0" smtClean="0">
              <a:solidFill>
                <a:srgbClr val="0D0D0D"/>
              </a:solidFill>
              <a:ea typeface="ＭＳ Ｐゴシック"/>
            </a:endParaRPr>
          </a:p>
          <a:p>
            <a:pPr>
              <a:lnSpc>
                <a:spcPct val="80000"/>
              </a:lnSpc>
              <a:buFont typeface="Arial" charset="0"/>
              <a:buNone/>
            </a:pPr>
            <a:r>
              <a:rPr lang="en-US" sz="2400" b="1" dirty="0" smtClean="0">
                <a:ea typeface="ＭＳ Ｐゴシック"/>
                <a:cs typeface="ＭＳ Ｐゴシック"/>
              </a:rPr>
              <a:t>Rolls Royce T-56-14 Engines (Ten)</a:t>
            </a:r>
          </a:p>
          <a:p>
            <a:pPr>
              <a:lnSpc>
                <a:spcPct val="80000"/>
              </a:lnSpc>
            </a:pPr>
            <a:r>
              <a:rPr lang="en-US" sz="1800" dirty="0" smtClean="0">
                <a:ea typeface="ＭＳ Ｐゴシック"/>
                <a:cs typeface="ＭＳ Ｐゴシック"/>
              </a:rPr>
              <a:t>Overhaul and refurbish (Zero-time) all engines</a:t>
            </a:r>
          </a:p>
          <a:p>
            <a:pPr>
              <a:lnSpc>
                <a:spcPct val="80000"/>
              </a:lnSpc>
            </a:pPr>
            <a:r>
              <a:rPr lang="en-US" sz="1800" dirty="0" smtClean="0">
                <a:ea typeface="ＭＳ Ｐゴシック"/>
                <a:cs typeface="ＭＳ Ｐゴシック"/>
              </a:rPr>
              <a:t>Possible upgrade to Series 3.5</a:t>
            </a:r>
          </a:p>
          <a:p>
            <a:pPr marL="0" lvl="1" indent="0">
              <a:lnSpc>
                <a:spcPct val="80000"/>
              </a:lnSpc>
              <a:buNone/>
            </a:pPr>
            <a:endParaRPr lang="en-US" sz="1200" dirty="0" smtClean="0">
              <a:solidFill>
                <a:srgbClr val="0D0D0D"/>
              </a:solidFill>
              <a:ea typeface="ＭＳ Ｐゴシック"/>
            </a:endParaRPr>
          </a:p>
          <a:p>
            <a:pPr>
              <a:lnSpc>
                <a:spcPct val="80000"/>
              </a:lnSpc>
              <a:buFont typeface="Arial" charset="0"/>
              <a:buNone/>
            </a:pPr>
            <a:r>
              <a:rPr lang="en-US" sz="2400" b="1" dirty="0" smtClean="0">
                <a:ea typeface="ＭＳ Ｐゴシック"/>
                <a:cs typeface="ＭＳ Ｐゴシック"/>
              </a:rPr>
              <a:t>Avionics (TBD)</a:t>
            </a:r>
          </a:p>
          <a:p>
            <a:pPr marL="342900" lvl="1" indent="-342900">
              <a:lnSpc>
                <a:spcPct val="80000"/>
              </a:lnSpc>
              <a:buFont typeface="Arial" charset="0"/>
              <a:buChar char="•"/>
            </a:pPr>
            <a:r>
              <a:rPr lang="en-US" sz="1800" dirty="0" smtClean="0">
                <a:ea typeface="ＭＳ Ｐゴシック"/>
              </a:rPr>
              <a:t>Tail Doppler Radar (TDR) Upgrades</a:t>
            </a:r>
          </a:p>
          <a:p>
            <a:pPr marL="342900" lvl="1" indent="-342900">
              <a:lnSpc>
                <a:spcPct val="80000"/>
              </a:lnSpc>
              <a:buFont typeface="Arial" charset="0"/>
              <a:buChar char="•"/>
            </a:pPr>
            <a:r>
              <a:rPr lang="en-US" sz="1800" dirty="0" smtClean="0">
                <a:ea typeface="ＭＳ Ｐゴシック"/>
              </a:rPr>
              <a:t>Lower Fuselage Radar (LF) Upgrades</a:t>
            </a:r>
          </a:p>
          <a:p>
            <a:pPr marL="342900" lvl="1" indent="-342900">
              <a:lnSpc>
                <a:spcPct val="80000"/>
              </a:lnSpc>
              <a:buFont typeface="Arial" charset="0"/>
              <a:buChar char="•"/>
            </a:pPr>
            <a:r>
              <a:rPr lang="en-US" sz="1800" dirty="0" smtClean="0">
                <a:ea typeface="ＭＳ Ｐゴシック"/>
              </a:rPr>
              <a:t>Digital HF for N43RF</a:t>
            </a:r>
          </a:p>
          <a:p>
            <a:pPr marL="342900" lvl="1" indent="-342900">
              <a:lnSpc>
                <a:spcPct val="80000"/>
              </a:lnSpc>
              <a:buFont typeface="Arial" charset="0"/>
              <a:buChar char="•"/>
            </a:pPr>
            <a:r>
              <a:rPr lang="en-US" sz="1800" dirty="0" smtClean="0">
                <a:ea typeface="ＭＳ Ｐゴシック"/>
              </a:rPr>
              <a:t>Digital Autopilot</a:t>
            </a:r>
          </a:p>
          <a:p>
            <a:pPr marL="342900" lvl="1" indent="-342900">
              <a:lnSpc>
                <a:spcPct val="80000"/>
              </a:lnSpc>
              <a:buFont typeface="Arial" charset="0"/>
              <a:buChar char="•"/>
            </a:pPr>
            <a:r>
              <a:rPr lang="en-US" sz="1800" dirty="0" smtClean="0">
                <a:ea typeface="ＭＳ Ｐゴシック"/>
              </a:rPr>
              <a:t>Moving Map Display</a:t>
            </a:r>
          </a:p>
          <a:p>
            <a:pPr marL="342900" lvl="1" indent="-342900">
              <a:lnSpc>
                <a:spcPct val="80000"/>
              </a:lnSpc>
              <a:buFont typeface="Arial" charset="0"/>
              <a:buChar char="•"/>
            </a:pPr>
            <a:r>
              <a:rPr lang="en-US" sz="1800" dirty="0" smtClean="0">
                <a:ea typeface="ＭＳ Ｐゴシック"/>
              </a:rPr>
              <a:t>Automatic Dependent Surveillance Broadcast (ADSB) traffic control system</a:t>
            </a:r>
          </a:p>
          <a:p>
            <a:pPr marL="342900" lvl="1" indent="-342900">
              <a:lnSpc>
                <a:spcPct val="80000"/>
              </a:lnSpc>
            </a:pPr>
            <a:endParaRPr lang="en-US" sz="1200" dirty="0" smtClean="0">
              <a:solidFill>
                <a:srgbClr val="0D0D0D"/>
              </a:solidFill>
              <a:ea typeface="ＭＳ Ｐゴシック"/>
            </a:endParaRPr>
          </a:p>
          <a:p>
            <a:pPr marL="342900" lvl="1" indent="-342900">
              <a:lnSpc>
                <a:spcPct val="80000"/>
              </a:lnSpc>
              <a:buFont typeface="Arial" charset="0"/>
              <a:buNone/>
            </a:pPr>
            <a:endParaRPr lang="en-US" sz="1000" dirty="0" smtClean="0">
              <a:ea typeface="ＭＳ Ｐゴシック"/>
            </a:endParaRPr>
          </a:p>
        </p:txBody>
      </p:sp>
      <p:sp>
        <p:nvSpPr>
          <p:cNvPr id="8" name="Title 1"/>
          <p:cNvSpPr txBox="1">
            <a:spLocks/>
          </p:cNvSpPr>
          <p:nvPr/>
        </p:nvSpPr>
        <p:spPr>
          <a:xfrm>
            <a:off x="444500" y="101600"/>
            <a:ext cx="8229600" cy="711200"/>
          </a:xfrm>
          <a:prstGeom prst="rect">
            <a:avLst/>
          </a:prstGeom>
        </p:spPr>
        <p:txBody>
          <a:bodyPr vert="horz" lIns="91440" tIns="45720" rIns="91440" bIns="45720" rtlCol="0" anchor="ctr">
            <a:noAutofit/>
          </a:bodyPr>
          <a:lstStyle/>
          <a:p>
            <a:pPr lvl="0" algn="ctr">
              <a:spcBef>
                <a:spcPct val="0"/>
              </a:spcBef>
              <a:defRPr/>
            </a:pPr>
            <a:r>
              <a:rPr lang="en-US" sz="3200" dirty="0" smtClean="0"/>
              <a:t>Project: WP-3D Service Life Extension -</a:t>
            </a:r>
            <a:r>
              <a:rPr kumimoji="0" lang="en-US" sz="3200" b="0" i="0" u="none" strike="noStrike" kern="1200" cap="none" spc="0" normalizeH="0" baseline="0" noProof="0" dirty="0" smtClean="0">
                <a:ln>
                  <a:noFill/>
                </a:ln>
                <a:solidFill>
                  <a:schemeClr val="tx1"/>
                </a:solidFill>
                <a:effectLst/>
                <a:uLnTx/>
                <a:uFillTx/>
                <a:latin typeface="+mj-lt"/>
                <a:ea typeface="+mj-ea"/>
                <a:cs typeface="+mj-cs"/>
              </a:rPr>
              <a:t> Scope</a:t>
            </a:r>
            <a:endParaRPr kumimoji="0" lang="en-US" sz="3200" b="0" i="0" u="none" strike="noStrike" kern="1200" cap="none" spc="0" normalizeH="0" baseline="0" noProof="0" dirty="0" smtClean="0">
              <a:ln>
                <a:noFill/>
              </a:ln>
              <a:solidFill>
                <a:schemeClr val="accent1">
                  <a:lumMod val="75000"/>
                </a:schemeClr>
              </a:solidFill>
              <a:effectLst/>
              <a:uLnTx/>
              <a:uFillTx/>
              <a:latin typeface="+mj-lt"/>
              <a:ea typeface="+mj-ea"/>
              <a:cs typeface="+mj-cs"/>
            </a:endParaRPr>
          </a:p>
        </p:txBody>
      </p:sp>
      <p:sp>
        <p:nvSpPr>
          <p:cNvPr id="5" name="Slide Number Placeholder 5"/>
          <p:cNvSpPr>
            <a:spLocks noGrp="1"/>
          </p:cNvSpPr>
          <p:nvPr>
            <p:ph type="sldNum" sz="quarter" idx="4294967295"/>
          </p:nvPr>
        </p:nvSpPr>
        <p:spPr>
          <a:xfrm>
            <a:off x="7010400" y="6492875"/>
            <a:ext cx="2133600" cy="365125"/>
          </a:xfrm>
          <a:prstGeom prst="rect">
            <a:avLst/>
          </a:prstGeom>
        </p:spPr>
        <p:txBody>
          <a:bodyPr/>
          <a:lstStyle/>
          <a:p>
            <a:pPr algn="r">
              <a:defRPr/>
            </a:pPr>
            <a:fld id="{B1C3ABAF-F7EE-4D74-8321-BF9B5E780659}" type="slidenum">
              <a:rPr lang="en-US" sz="1400"/>
              <a:pPr algn="r">
                <a:defRPr/>
              </a:pPr>
              <a:t>26</a:t>
            </a:fld>
            <a:endParaRPr lang="en-US" sz="1400" dirty="0"/>
          </a:p>
        </p:txBody>
      </p:sp>
      <p:pic>
        <p:nvPicPr>
          <p:cNvPr id="6" name="Picture 10" descr="M09-1105783-A010"/>
          <p:cNvPicPr>
            <a:picLocks noChangeAspect="1" noChangeArrowheads="1"/>
          </p:cNvPicPr>
          <p:nvPr/>
        </p:nvPicPr>
        <p:blipFill>
          <a:blip r:embed="rId3" cstate="print"/>
          <a:srcRect t="18008" r="35330" b="15996"/>
          <a:stretch>
            <a:fillRect/>
          </a:stretch>
        </p:blipFill>
        <p:spPr bwMode="auto">
          <a:xfrm>
            <a:off x="5410200" y="685800"/>
            <a:ext cx="3733800" cy="2857734"/>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l="17400" t="28000" r="18600" b="37600"/>
          <a:stretch>
            <a:fillRect/>
          </a:stretch>
        </p:blipFill>
        <p:spPr bwMode="auto">
          <a:xfrm>
            <a:off x="4411150" y="3522141"/>
            <a:ext cx="4642206" cy="1871389"/>
          </a:xfrm>
          <a:prstGeom prst="rect">
            <a:avLst/>
          </a:prstGeom>
          <a:noFill/>
          <a:ln w="9525">
            <a:noFill/>
            <a:miter lim="800000"/>
            <a:headEnd/>
            <a:tailEnd/>
          </a:ln>
        </p:spPr>
      </p:pic>
      <p:sp>
        <p:nvSpPr>
          <p:cNvPr id="9" name="Freeform 8"/>
          <p:cNvSpPr/>
          <p:nvPr/>
        </p:nvSpPr>
        <p:spPr>
          <a:xfrm>
            <a:off x="5203031" y="4662488"/>
            <a:ext cx="669132" cy="376237"/>
          </a:xfrm>
          <a:custGeom>
            <a:avLst/>
            <a:gdLst>
              <a:gd name="connsiteX0" fmla="*/ 669132 w 669132"/>
              <a:gd name="connsiteY0" fmla="*/ 0 h 376237"/>
              <a:gd name="connsiteX1" fmla="*/ 650082 w 669132"/>
              <a:gd name="connsiteY1" fmla="*/ 273843 h 376237"/>
              <a:gd name="connsiteX2" fmla="*/ 180975 w 669132"/>
              <a:gd name="connsiteY2" fmla="*/ 376237 h 376237"/>
              <a:gd name="connsiteX3" fmla="*/ 0 w 669132"/>
              <a:gd name="connsiteY3" fmla="*/ 209550 h 376237"/>
              <a:gd name="connsiteX4" fmla="*/ 40482 w 669132"/>
              <a:gd name="connsiteY4" fmla="*/ 4762 h 376237"/>
              <a:gd name="connsiteX5" fmla="*/ 669132 w 669132"/>
              <a:gd name="connsiteY5" fmla="*/ 0 h 37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9132" h="376237">
                <a:moveTo>
                  <a:pt x="669132" y="0"/>
                </a:moveTo>
                <a:lnTo>
                  <a:pt x="650082" y="273843"/>
                </a:lnTo>
                <a:lnTo>
                  <a:pt x="180975" y="376237"/>
                </a:lnTo>
                <a:lnTo>
                  <a:pt x="0" y="209550"/>
                </a:lnTo>
                <a:lnTo>
                  <a:pt x="40482" y="4762"/>
                </a:lnTo>
                <a:lnTo>
                  <a:pt x="669132"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724525" y="4874419"/>
            <a:ext cx="976313" cy="390525"/>
          </a:xfrm>
          <a:custGeom>
            <a:avLst/>
            <a:gdLst>
              <a:gd name="connsiteX0" fmla="*/ 0 w 976313"/>
              <a:gd name="connsiteY0" fmla="*/ 104775 h 390525"/>
              <a:gd name="connsiteX1" fmla="*/ 0 w 976313"/>
              <a:gd name="connsiteY1" fmla="*/ 104775 h 390525"/>
              <a:gd name="connsiteX2" fmla="*/ 716756 w 976313"/>
              <a:gd name="connsiteY2" fmla="*/ 95250 h 390525"/>
              <a:gd name="connsiteX3" fmla="*/ 919163 w 976313"/>
              <a:gd name="connsiteY3" fmla="*/ 0 h 390525"/>
              <a:gd name="connsiteX4" fmla="*/ 976313 w 976313"/>
              <a:gd name="connsiteY4" fmla="*/ 40481 h 390525"/>
              <a:gd name="connsiteX5" fmla="*/ 678656 w 976313"/>
              <a:gd name="connsiteY5" fmla="*/ 390525 h 390525"/>
              <a:gd name="connsiteX6" fmla="*/ 85725 w 976313"/>
              <a:gd name="connsiteY6" fmla="*/ 381000 h 390525"/>
              <a:gd name="connsiteX7" fmla="*/ 0 w 976313"/>
              <a:gd name="connsiteY7" fmla="*/ 10477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313" h="390525">
                <a:moveTo>
                  <a:pt x="0" y="104775"/>
                </a:moveTo>
                <a:lnTo>
                  <a:pt x="0" y="104775"/>
                </a:lnTo>
                <a:lnTo>
                  <a:pt x="716756" y="95250"/>
                </a:lnTo>
                <a:lnTo>
                  <a:pt x="919163" y="0"/>
                </a:lnTo>
                <a:lnTo>
                  <a:pt x="976313" y="40481"/>
                </a:lnTo>
                <a:lnTo>
                  <a:pt x="678656" y="390525"/>
                </a:lnTo>
                <a:lnTo>
                  <a:pt x="85725" y="381000"/>
                </a:lnTo>
                <a:lnTo>
                  <a:pt x="0" y="104775"/>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7424738" y="5029200"/>
            <a:ext cx="440531" cy="447675"/>
          </a:xfrm>
          <a:custGeom>
            <a:avLst/>
            <a:gdLst>
              <a:gd name="connsiteX0" fmla="*/ 309562 w 440531"/>
              <a:gd name="connsiteY0" fmla="*/ 0 h 447675"/>
              <a:gd name="connsiteX1" fmla="*/ 16668 w 440531"/>
              <a:gd name="connsiteY1" fmla="*/ 257175 h 447675"/>
              <a:gd name="connsiteX2" fmla="*/ 0 w 440531"/>
              <a:gd name="connsiteY2" fmla="*/ 447675 h 447675"/>
              <a:gd name="connsiteX3" fmla="*/ 440531 w 440531"/>
              <a:gd name="connsiteY3" fmla="*/ 440531 h 447675"/>
              <a:gd name="connsiteX4" fmla="*/ 309562 w 440531"/>
              <a:gd name="connsiteY4" fmla="*/ 0 h 44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31" h="447675">
                <a:moveTo>
                  <a:pt x="309562" y="0"/>
                </a:moveTo>
                <a:lnTo>
                  <a:pt x="16668" y="257175"/>
                </a:lnTo>
                <a:lnTo>
                  <a:pt x="0" y="447675"/>
                </a:lnTo>
                <a:lnTo>
                  <a:pt x="440531" y="440531"/>
                </a:lnTo>
                <a:lnTo>
                  <a:pt x="309562"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8043863" y="5062538"/>
            <a:ext cx="531018" cy="330993"/>
          </a:xfrm>
          <a:custGeom>
            <a:avLst/>
            <a:gdLst>
              <a:gd name="connsiteX0" fmla="*/ 354806 w 531018"/>
              <a:gd name="connsiteY0" fmla="*/ 0 h 330993"/>
              <a:gd name="connsiteX1" fmla="*/ 0 w 531018"/>
              <a:gd name="connsiteY1" fmla="*/ 150018 h 330993"/>
              <a:gd name="connsiteX2" fmla="*/ 45243 w 531018"/>
              <a:gd name="connsiteY2" fmla="*/ 330993 h 330993"/>
              <a:gd name="connsiteX3" fmla="*/ 528637 w 531018"/>
              <a:gd name="connsiteY3" fmla="*/ 288131 h 330993"/>
              <a:gd name="connsiteX4" fmla="*/ 531018 w 531018"/>
              <a:gd name="connsiteY4" fmla="*/ 119062 h 330993"/>
              <a:gd name="connsiteX5" fmla="*/ 354806 w 531018"/>
              <a:gd name="connsiteY5" fmla="*/ 0 h 33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018" h="330993">
                <a:moveTo>
                  <a:pt x="354806" y="0"/>
                </a:moveTo>
                <a:lnTo>
                  <a:pt x="0" y="150018"/>
                </a:lnTo>
                <a:lnTo>
                  <a:pt x="45243" y="330993"/>
                </a:lnTo>
                <a:lnTo>
                  <a:pt x="528637" y="288131"/>
                </a:lnTo>
                <a:cubicBezTo>
                  <a:pt x="529431" y="231775"/>
                  <a:pt x="530224" y="175418"/>
                  <a:pt x="531018" y="119062"/>
                </a:cubicBezTo>
                <a:lnTo>
                  <a:pt x="354806"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FF011E"/>
                </a:solidFill>
                <a:latin typeface="Arial" charset="0"/>
                <a:ea typeface="ＭＳ Ｐゴシック" charset="0"/>
                <a:cs typeface="ＭＳ Ｐゴシック" charset="0"/>
              </a:defRPr>
            </a:lvl1pPr>
            <a:lvl2pPr marL="742950" indent="-285750">
              <a:defRPr sz="3200" b="1">
                <a:solidFill>
                  <a:srgbClr val="FF011E"/>
                </a:solidFill>
                <a:latin typeface="Arial" charset="0"/>
                <a:ea typeface="ＭＳ Ｐゴシック" charset="0"/>
              </a:defRPr>
            </a:lvl2pPr>
            <a:lvl3pPr marL="1143000" indent="-228600">
              <a:defRPr sz="3200" b="1">
                <a:solidFill>
                  <a:srgbClr val="FF011E"/>
                </a:solidFill>
                <a:latin typeface="Arial" charset="0"/>
                <a:ea typeface="ＭＳ Ｐゴシック" charset="0"/>
              </a:defRPr>
            </a:lvl3pPr>
            <a:lvl4pPr marL="1600200" indent="-228600">
              <a:defRPr sz="3200" b="1">
                <a:solidFill>
                  <a:srgbClr val="FF011E"/>
                </a:solidFill>
                <a:latin typeface="Arial" charset="0"/>
                <a:ea typeface="ＭＳ Ｐゴシック" charset="0"/>
              </a:defRPr>
            </a:lvl4pPr>
            <a:lvl5pPr marL="2057400" indent="-228600">
              <a:defRPr sz="3200" b="1">
                <a:solidFill>
                  <a:srgbClr val="FF011E"/>
                </a:solidFill>
                <a:latin typeface="Arial" charset="0"/>
                <a:ea typeface="ＭＳ Ｐゴシック" charset="0"/>
              </a:defRPr>
            </a:lvl5pPr>
            <a:lvl6pPr marL="2514600" indent="-228600" eaLnBrk="0" fontAlgn="base" hangingPunct="0">
              <a:spcBef>
                <a:spcPct val="0"/>
              </a:spcBef>
              <a:spcAft>
                <a:spcPct val="0"/>
              </a:spcAft>
              <a:defRPr sz="3200" b="1">
                <a:solidFill>
                  <a:srgbClr val="FF011E"/>
                </a:solidFill>
                <a:latin typeface="Arial" charset="0"/>
                <a:ea typeface="ＭＳ Ｐゴシック" charset="0"/>
              </a:defRPr>
            </a:lvl6pPr>
            <a:lvl7pPr marL="2971800" indent="-228600" eaLnBrk="0" fontAlgn="base" hangingPunct="0">
              <a:spcBef>
                <a:spcPct val="0"/>
              </a:spcBef>
              <a:spcAft>
                <a:spcPct val="0"/>
              </a:spcAft>
              <a:defRPr sz="3200" b="1">
                <a:solidFill>
                  <a:srgbClr val="FF011E"/>
                </a:solidFill>
                <a:latin typeface="Arial" charset="0"/>
                <a:ea typeface="ＭＳ Ｐゴシック" charset="0"/>
              </a:defRPr>
            </a:lvl7pPr>
            <a:lvl8pPr marL="3429000" indent="-228600" eaLnBrk="0" fontAlgn="base" hangingPunct="0">
              <a:spcBef>
                <a:spcPct val="0"/>
              </a:spcBef>
              <a:spcAft>
                <a:spcPct val="0"/>
              </a:spcAft>
              <a:defRPr sz="3200" b="1">
                <a:solidFill>
                  <a:srgbClr val="FF011E"/>
                </a:solidFill>
                <a:latin typeface="Arial" charset="0"/>
                <a:ea typeface="ＭＳ Ｐゴシック" charset="0"/>
              </a:defRPr>
            </a:lvl8pPr>
            <a:lvl9pPr marL="3886200" indent="-228600" eaLnBrk="0" fontAlgn="base" hangingPunct="0">
              <a:spcBef>
                <a:spcPct val="0"/>
              </a:spcBef>
              <a:spcAft>
                <a:spcPct val="0"/>
              </a:spcAft>
              <a:defRPr sz="3200" b="1">
                <a:solidFill>
                  <a:srgbClr val="FF011E"/>
                </a:solidFill>
                <a:latin typeface="Arial" charset="0"/>
                <a:ea typeface="ＭＳ Ｐゴシック" charset="0"/>
              </a:defRPr>
            </a:lvl9pPr>
          </a:lstStyle>
          <a:p>
            <a:fld id="{CBD21830-E5CF-0640-AABE-C7F19A0D6CA6}" type="slidenum">
              <a:rPr lang="en-US" sz="1200" b="0">
                <a:solidFill>
                  <a:srgbClr val="898989"/>
                </a:solidFill>
              </a:rPr>
              <a:pPr/>
              <a:t>27</a:t>
            </a:fld>
            <a:endParaRPr lang="en-US" sz="1200" b="0">
              <a:solidFill>
                <a:srgbClr val="898989"/>
              </a:solidFill>
            </a:endParaRPr>
          </a:p>
        </p:txBody>
      </p:sp>
      <p:sp>
        <p:nvSpPr>
          <p:cNvPr id="97282" name="Rectangle 2"/>
          <p:cNvSpPr>
            <a:spLocks noGrp="1" noChangeArrowheads="1"/>
          </p:cNvSpPr>
          <p:nvPr>
            <p:ph type="title" sz="quarter" idx="4294967295"/>
          </p:nvPr>
        </p:nvSpPr>
        <p:spPr>
          <a:xfrm>
            <a:off x="1320783" y="364065"/>
            <a:ext cx="6383867" cy="838200"/>
          </a:xfrm>
          <a:solidFill>
            <a:srgbClr val="15ED3D"/>
          </a:solidFill>
          <a:ln w="19050">
            <a:solidFill>
              <a:srgbClr val="000000"/>
            </a:solidFill>
            <a:miter lim="800000"/>
            <a:headEnd/>
            <a:tailEnd/>
          </a:ln>
        </p:spPr>
        <p:txBody>
          <a:bodyPr/>
          <a:lstStyle/>
          <a:p>
            <a:r>
              <a:rPr lang="en-US" sz="2800" b="1" dirty="0" smtClean="0">
                <a:latin typeface="Calibri" charset="0"/>
                <a:ea typeface="ＭＳ Ｐゴシック" charset="0"/>
                <a:cs typeface="ＭＳ Ｐゴシック" charset="0"/>
              </a:rPr>
              <a:t>P-3 SLE SCHEDULE</a:t>
            </a:r>
            <a:endParaRPr lang="en-US" sz="2800" dirty="0">
              <a:latin typeface="Calibri" charset="0"/>
              <a:ea typeface="ＭＳ Ｐゴシック" charset="0"/>
              <a:cs typeface="ＭＳ Ｐゴシック" charset="0"/>
            </a:endParaRPr>
          </a:p>
        </p:txBody>
      </p:sp>
      <p:sp>
        <p:nvSpPr>
          <p:cNvPr id="97283" name="TextBox 7"/>
          <p:cNvSpPr txBox="1">
            <a:spLocks noChangeArrowheads="1"/>
          </p:cNvSpPr>
          <p:nvPr/>
        </p:nvSpPr>
        <p:spPr bwMode="auto">
          <a:xfrm>
            <a:off x="6096000" y="3366911"/>
            <a:ext cx="2455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FF011E"/>
                </a:solidFill>
                <a:latin typeface="Arial" charset="0"/>
                <a:ea typeface="ＭＳ Ｐゴシック" charset="0"/>
                <a:cs typeface="ＭＳ Ｐゴシック" charset="0"/>
              </a:defRPr>
            </a:lvl1pPr>
            <a:lvl2pPr marL="742950" indent="-285750">
              <a:defRPr sz="3200" b="1">
                <a:solidFill>
                  <a:srgbClr val="FF011E"/>
                </a:solidFill>
                <a:latin typeface="Arial" charset="0"/>
                <a:ea typeface="ＭＳ Ｐゴシック" charset="0"/>
              </a:defRPr>
            </a:lvl2pPr>
            <a:lvl3pPr marL="1143000" indent="-228600">
              <a:defRPr sz="3200" b="1">
                <a:solidFill>
                  <a:srgbClr val="FF011E"/>
                </a:solidFill>
                <a:latin typeface="Arial" charset="0"/>
                <a:ea typeface="ＭＳ Ｐゴシック" charset="0"/>
              </a:defRPr>
            </a:lvl3pPr>
            <a:lvl4pPr marL="1600200" indent="-228600">
              <a:defRPr sz="3200" b="1">
                <a:solidFill>
                  <a:srgbClr val="FF011E"/>
                </a:solidFill>
                <a:latin typeface="Arial" charset="0"/>
                <a:ea typeface="ＭＳ Ｐゴシック" charset="0"/>
              </a:defRPr>
            </a:lvl4pPr>
            <a:lvl5pPr marL="2057400" indent="-228600">
              <a:defRPr sz="3200" b="1">
                <a:solidFill>
                  <a:srgbClr val="FF011E"/>
                </a:solidFill>
                <a:latin typeface="Arial" charset="0"/>
                <a:ea typeface="ＭＳ Ｐゴシック" charset="0"/>
              </a:defRPr>
            </a:lvl5pPr>
            <a:lvl6pPr marL="2514600" indent="-228600" eaLnBrk="0" fontAlgn="base" hangingPunct="0">
              <a:spcBef>
                <a:spcPct val="0"/>
              </a:spcBef>
              <a:spcAft>
                <a:spcPct val="0"/>
              </a:spcAft>
              <a:defRPr sz="3200" b="1">
                <a:solidFill>
                  <a:srgbClr val="FF011E"/>
                </a:solidFill>
                <a:latin typeface="Arial" charset="0"/>
                <a:ea typeface="ＭＳ Ｐゴシック" charset="0"/>
              </a:defRPr>
            </a:lvl6pPr>
            <a:lvl7pPr marL="2971800" indent="-228600" eaLnBrk="0" fontAlgn="base" hangingPunct="0">
              <a:spcBef>
                <a:spcPct val="0"/>
              </a:spcBef>
              <a:spcAft>
                <a:spcPct val="0"/>
              </a:spcAft>
              <a:defRPr sz="3200" b="1">
                <a:solidFill>
                  <a:srgbClr val="FF011E"/>
                </a:solidFill>
                <a:latin typeface="Arial" charset="0"/>
                <a:ea typeface="ＭＳ Ｐゴシック" charset="0"/>
              </a:defRPr>
            </a:lvl7pPr>
            <a:lvl8pPr marL="3429000" indent="-228600" eaLnBrk="0" fontAlgn="base" hangingPunct="0">
              <a:spcBef>
                <a:spcPct val="0"/>
              </a:spcBef>
              <a:spcAft>
                <a:spcPct val="0"/>
              </a:spcAft>
              <a:defRPr sz="3200" b="1">
                <a:solidFill>
                  <a:srgbClr val="FF011E"/>
                </a:solidFill>
                <a:latin typeface="Arial" charset="0"/>
                <a:ea typeface="ＭＳ Ｐゴシック" charset="0"/>
              </a:defRPr>
            </a:lvl8pPr>
            <a:lvl9pPr marL="3886200" indent="-228600" eaLnBrk="0" fontAlgn="base" hangingPunct="0">
              <a:spcBef>
                <a:spcPct val="0"/>
              </a:spcBef>
              <a:spcAft>
                <a:spcPct val="0"/>
              </a:spcAft>
              <a:defRPr sz="3200" b="1">
                <a:solidFill>
                  <a:srgbClr val="FF011E"/>
                </a:solidFill>
                <a:latin typeface="Arial" charset="0"/>
                <a:ea typeface="ＭＳ Ｐゴシック" charset="0"/>
              </a:defRPr>
            </a:lvl9pPr>
          </a:lstStyle>
          <a:p>
            <a:pPr algn="ctr"/>
            <a:endParaRPr lang="en-US" sz="2000" b="0">
              <a:solidFill>
                <a:schemeClr val="tx1"/>
              </a:solidFill>
            </a:endParaRPr>
          </a:p>
          <a:p>
            <a:pPr algn="ctr"/>
            <a:endParaRPr lang="en-US" sz="2000" b="0">
              <a:solidFill>
                <a:schemeClr val="tx1"/>
              </a:solidFill>
            </a:endParaRPr>
          </a:p>
        </p:txBody>
      </p:sp>
      <p:sp>
        <p:nvSpPr>
          <p:cNvPr id="205828" name="Text Box 4"/>
          <p:cNvSpPr txBox="1">
            <a:spLocks noChangeArrowheads="1"/>
          </p:cNvSpPr>
          <p:nvPr/>
        </p:nvSpPr>
        <p:spPr bwMode="auto">
          <a:xfrm>
            <a:off x="1905000" y="3935473"/>
            <a:ext cx="4038600" cy="369332"/>
          </a:xfrm>
          <a:prstGeom prst="rect">
            <a:avLst/>
          </a:prstGeom>
          <a:noFill/>
          <a:ln>
            <a:noFill/>
          </a:ln>
          <a:extLst>
            <a:ext uri="{909E8E84-426E-40DD-AFC4-6F175D3DCCD1}">
              <a14:hiddenFill xmlns:a14="http://schemas.microsoft.com/office/drawing/2010/main">
                <a:solidFill>
                  <a:srgbClr val="F8FF4D"/>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endParaRPr lang="en-US">
              <a:effectLst>
                <a:outerShdw blurRad="38100" dist="38100" dir="2700000" algn="tl">
                  <a:srgbClr val="000000"/>
                </a:outerShdw>
              </a:effectLst>
              <a:latin typeface="Copperplate Gothic Light"/>
              <a:cs typeface="Copperplate Gothic Light"/>
            </a:endParaRPr>
          </a:p>
        </p:txBody>
      </p:sp>
      <p:sp>
        <p:nvSpPr>
          <p:cNvPr id="205829" name="Text Box 5"/>
          <p:cNvSpPr txBox="1">
            <a:spLocks noChangeArrowheads="1"/>
          </p:cNvSpPr>
          <p:nvPr/>
        </p:nvSpPr>
        <p:spPr bwMode="auto">
          <a:xfrm>
            <a:off x="1905000" y="4495800"/>
            <a:ext cx="5181600" cy="579438"/>
          </a:xfrm>
          <a:prstGeom prst="rect">
            <a:avLst/>
          </a:prstGeom>
          <a:noFill/>
          <a:ln>
            <a:noFill/>
          </a:ln>
          <a:extLst>
            <a:ext uri="{909E8E84-426E-40DD-AFC4-6F175D3DCCD1}">
              <a14:hiddenFill xmlns:a14="http://schemas.microsoft.com/office/drawing/2010/main">
                <a:solidFill>
                  <a:srgbClr val="F8FF4D"/>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endParaRPr lang="en-US">
              <a:effectLst>
                <a:outerShdw blurRad="38100" dist="38100" dir="2700000" algn="tl">
                  <a:srgbClr val="000000"/>
                </a:outerShdw>
              </a:effectLst>
            </a:endParaRPr>
          </a:p>
        </p:txBody>
      </p:sp>
      <p:sp>
        <p:nvSpPr>
          <p:cNvPr id="205833" name="Rectangle 9"/>
          <p:cNvSpPr>
            <a:spLocks noChangeArrowheads="1"/>
          </p:cNvSpPr>
          <p:nvPr/>
        </p:nvSpPr>
        <p:spPr bwMode="auto">
          <a:xfrm>
            <a:off x="1981200" y="5130800"/>
            <a:ext cx="5105400" cy="579438"/>
          </a:xfrm>
          <a:prstGeom prst="rect">
            <a:avLst/>
          </a:prstGeom>
          <a:noFill/>
          <a:ln>
            <a:noFill/>
          </a:ln>
          <a:extLst>
            <a:ext uri="{909E8E84-426E-40DD-AFC4-6F175D3DCCD1}">
              <a14:hiddenFill xmlns:a14="http://schemas.microsoft.com/office/drawing/2010/main">
                <a:solidFill>
                  <a:srgbClr val="60FF8D"/>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endParaRPr lang="en-US">
              <a:effectLst>
                <a:outerShdw blurRad="38100" dist="38100" dir="2700000" algn="tl">
                  <a:srgbClr val="000000"/>
                </a:outerShdw>
              </a:effectLst>
            </a:endParaRPr>
          </a:p>
        </p:txBody>
      </p:sp>
      <p:sp>
        <p:nvSpPr>
          <p:cNvPr id="205835" name="Rectangle 11"/>
          <p:cNvSpPr>
            <a:spLocks noChangeArrowheads="1"/>
          </p:cNvSpPr>
          <p:nvPr/>
        </p:nvSpPr>
        <p:spPr bwMode="auto">
          <a:xfrm>
            <a:off x="770478" y="1471675"/>
            <a:ext cx="7840232" cy="4401204"/>
          </a:xfrm>
          <a:prstGeom prst="rect">
            <a:avLst/>
          </a:prstGeom>
          <a:noFill/>
          <a:ln>
            <a:noFill/>
          </a:ln>
          <a:effectLst/>
          <a:extLst/>
        </p:spPr>
        <p:txBody>
          <a:bodyPr wrap="none">
            <a:spAutoFit/>
          </a:bodyPr>
          <a:lstStyle/>
          <a:p>
            <a:pPr marL="514350" indent="-514350">
              <a:spcBef>
                <a:spcPct val="50000"/>
              </a:spcBef>
              <a:buAutoNum type="arabicPeriod"/>
              <a:defRPr/>
            </a:pPr>
            <a:r>
              <a:rPr lang="en-US" sz="2800" dirty="0" smtClean="0">
                <a:effectLst>
                  <a:outerShdw blurRad="38100" dist="38100" dir="2700000" algn="tl">
                    <a:srgbClr val="000000"/>
                  </a:outerShdw>
                </a:effectLst>
                <a:cs typeface="Copperplate Gothic Light"/>
              </a:rPr>
              <a:t>N42RF inducted into FRCSE (Navy JAX)</a:t>
            </a:r>
          </a:p>
          <a:p>
            <a:pPr>
              <a:spcBef>
                <a:spcPct val="50000"/>
              </a:spcBef>
              <a:defRPr/>
            </a:pPr>
            <a:r>
              <a:rPr lang="en-US" sz="2800" dirty="0">
                <a:effectLst>
                  <a:outerShdw blurRad="38100" dist="38100" dir="2700000" algn="tl">
                    <a:srgbClr val="000000"/>
                  </a:outerShdw>
                </a:effectLst>
                <a:cs typeface="Copperplate Gothic Light"/>
              </a:rPr>
              <a:t>	</a:t>
            </a:r>
            <a:r>
              <a:rPr lang="en-US" sz="2800" dirty="0" smtClean="0">
                <a:effectLst>
                  <a:outerShdw blurRad="38100" dist="38100" dir="2700000" algn="tl">
                    <a:srgbClr val="000000"/>
                  </a:outerShdw>
                </a:effectLst>
                <a:cs typeface="Copperplate Gothic Light"/>
              </a:rPr>
              <a:t>January 2015.  Completion date January 2016.</a:t>
            </a:r>
          </a:p>
          <a:p>
            <a:pPr>
              <a:spcBef>
                <a:spcPct val="50000"/>
              </a:spcBef>
              <a:defRPr/>
            </a:pPr>
            <a:r>
              <a:rPr lang="en-US" sz="2800" dirty="0">
                <a:effectLst>
                  <a:outerShdw blurRad="38100" dist="38100" dir="2700000" algn="tl">
                    <a:srgbClr val="000000"/>
                  </a:outerShdw>
                </a:effectLst>
                <a:cs typeface="Copperplate Gothic Light"/>
              </a:rPr>
              <a:t>	</a:t>
            </a:r>
            <a:r>
              <a:rPr lang="en-US" sz="2800" dirty="0" smtClean="0">
                <a:effectLst>
                  <a:outerShdw blurRad="38100" dist="38100" dir="2700000" algn="tl">
                    <a:srgbClr val="000000"/>
                  </a:outerShdw>
                </a:effectLst>
                <a:cs typeface="Copperplate Gothic Light"/>
              </a:rPr>
              <a:t>Return to service February 2016</a:t>
            </a:r>
          </a:p>
          <a:p>
            <a:pPr marL="514350" indent="-514350">
              <a:spcBef>
                <a:spcPct val="50000"/>
              </a:spcBef>
              <a:buAutoNum type="arabicPeriod" startAt="2"/>
              <a:defRPr/>
            </a:pPr>
            <a:r>
              <a:rPr lang="en-US" sz="2800" dirty="0" smtClean="0">
                <a:effectLst>
                  <a:outerShdw blurRad="38100" dist="38100" dir="2700000" algn="tl">
                    <a:srgbClr val="000000"/>
                  </a:outerShdw>
                </a:effectLst>
                <a:cs typeface="Copperplate Gothic Light"/>
              </a:rPr>
              <a:t>N43RF inducted into FRCSE for re-winging</a:t>
            </a:r>
          </a:p>
          <a:p>
            <a:pPr>
              <a:spcBef>
                <a:spcPct val="50000"/>
              </a:spcBef>
              <a:defRPr/>
            </a:pPr>
            <a:r>
              <a:rPr lang="en-US" sz="2800" dirty="0">
                <a:effectLst>
                  <a:outerShdw blurRad="38100" dist="38100" dir="2700000" algn="tl">
                    <a:srgbClr val="000000"/>
                  </a:outerShdw>
                </a:effectLst>
                <a:cs typeface="Copperplate Gothic Light"/>
              </a:rPr>
              <a:t>	</a:t>
            </a:r>
            <a:r>
              <a:rPr lang="en-US" sz="2800" dirty="0" smtClean="0">
                <a:effectLst>
                  <a:outerShdw blurRad="38100" dist="38100" dir="2700000" algn="tl">
                    <a:srgbClr val="000000"/>
                  </a:outerShdw>
                </a:effectLst>
                <a:cs typeface="Copperplate Gothic Light"/>
              </a:rPr>
              <a:t>August 2016,  Return to service late August 2017.</a:t>
            </a:r>
          </a:p>
          <a:p>
            <a:pPr marL="514350" indent="-514350">
              <a:spcBef>
                <a:spcPct val="50000"/>
              </a:spcBef>
              <a:buAutoNum type="arabicPeriod" startAt="3"/>
              <a:defRPr/>
            </a:pPr>
            <a:r>
              <a:rPr lang="en-US" sz="2800" dirty="0" smtClean="0">
                <a:effectLst>
                  <a:outerShdw blurRad="38100" dist="38100" dir="2700000" algn="tl">
                    <a:srgbClr val="000000"/>
                  </a:outerShdw>
                </a:effectLst>
                <a:cs typeface="Copperplate Gothic Light"/>
              </a:rPr>
              <a:t>Some avionics upgrades concurrent with</a:t>
            </a:r>
          </a:p>
          <a:p>
            <a:pPr>
              <a:spcBef>
                <a:spcPct val="50000"/>
              </a:spcBef>
              <a:defRPr/>
            </a:pPr>
            <a:r>
              <a:rPr lang="en-US" sz="2800" dirty="0">
                <a:effectLst>
                  <a:outerShdw blurRad="38100" dist="38100" dir="2700000" algn="tl">
                    <a:srgbClr val="000000"/>
                  </a:outerShdw>
                </a:effectLst>
                <a:cs typeface="Copperplate Gothic Light"/>
              </a:rPr>
              <a:t>	</a:t>
            </a:r>
            <a:r>
              <a:rPr lang="en-US" sz="2800" dirty="0" smtClean="0">
                <a:effectLst>
                  <a:outerShdw blurRad="38100" dist="38100" dir="2700000" algn="tl">
                    <a:srgbClr val="000000"/>
                  </a:outerShdw>
                </a:effectLst>
                <a:cs typeface="Copperplate Gothic Light"/>
              </a:rPr>
              <a:t>re-wining.</a:t>
            </a:r>
          </a:p>
        </p:txBody>
      </p:sp>
    </p:spTree>
    <p:extLst>
      <p:ext uri="{BB962C8B-B14F-4D97-AF65-F5344CB8AC3E}">
        <p14:creationId xmlns:p14="http://schemas.microsoft.com/office/powerpoint/2010/main" val="22021021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FF011E"/>
                </a:solidFill>
                <a:latin typeface="Arial" charset="0"/>
                <a:ea typeface="ＭＳ Ｐゴシック" charset="0"/>
                <a:cs typeface="ＭＳ Ｐゴシック" charset="0"/>
              </a:defRPr>
            </a:lvl1pPr>
            <a:lvl2pPr marL="742950" indent="-285750">
              <a:defRPr sz="3200" b="1">
                <a:solidFill>
                  <a:srgbClr val="FF011E"/>
                </a:solidFill>
                <a:latin typeface="Arial" charset="0"/>
                <a:ea typeface="ＭＳ Ｐゴシック" charset="0"/>
              </a:defRPr>
            </a:lvl2pPr>
            <a:lvl3pPr marL="1143000" indent="-228600">
              <a:defRPr sz="3200" b="1">
                <a:solidFill>
                  <a:srgbClr val="FF011E"/>
                </a:solidFill>
                <a:latin typeface="Arial" charset="0"/>
                <a:ea typeface="ＭＳ Ｐゴシック" charset="0"/>
              </a:defRPr>
            </a:lvl3pPr>
            <a:lvl4pPr marL="1600200" indent="-228600">
              <a:defRPr sz="3200" b="1">
                <a:solidFill>
                  <a:srgbClr val="FF011E"/>
                </a:solidFill>
                <a:latin typeface="Arial" charset="0"/>
                <a:ea typeface="ＭＳ Ｐゴシック" charset="0"/>
              </a:defRPr>
            </a:lvl4pPr>
            <a:lvl5pPr marL="2057400" indent="-228600">
              <a:defRPr sz="3200" b="1">
                <a:solidFill>
                  <a:srgbClr val="FF011E"/>
                </a:solidFill>
                <a:latin typeface="Arial" charset="0"/>
                <a:ea typeface="ＭＳ Ｐゴシック" charset="0"/>
              </a:defRPr>
            </a:lvl5pPr>
            <a:lvl6pPr marL="2514600" indent="-228600" eaLnBrk="0" fontAlgn="base" hangingPunct="0">
              <a:spcBef>
                <a:spcPct val="0"/>
              </a:spcBef>
              <a:spcAft>
                <a:spcPct val="0"/>
              </a:spcAft>
              <a:defRPr sz="3200" b="1">
                <a:solidFill>
                  <a:srgbClr val="FF011E"/>
                </a:solidFill>
                <a:latin typeface="Arial" charset="0"/>
                <a:ea typeface="ＭＳ Ｐゴシック" charset="0"/>
              </a:defRPr>
            </a:lvl6pPr>
            <a:lvl7pPr marL="2971800" indent="-228600" eaLnBrk="0" fontAlgn="base" hangingPunct="0">
              <a:spcBef>
                <a:spcPct val="0"/>
              </a:spcBef>
              <a:spcAft>
                <a:spcPct val="0"/>
              </a:spcAft>
              <a:defRPr sz="3200" b="1">
                <a:solidFill>
                  <a:srgbClr val="FF011E"/>
                </a:solidFill>
                <a:latin typeface="Arial" charset="0"/>
                <a:ea typeface="ＭＳ Ｐゴシック" charset="0"/>
              </a:defRPr>
            </a:lvl7pPr>
            <a:lvl8pPr marL="3429000" indent="-228600" eaLnBrk="0" fontAlgn="base" hangingPunct="0">
              <a:spcBef>
                <a:spcPct val="0"/>
              </a:spcBef>
              <a:spcAft>
                <a:spcPct val="0"/>
              </a:spcAft>
              <a:defRPr sz="3200" b="1">
                <a:solidFill>
                  <a:srgbClr val="FF011E"/>
                </a:solidFill>
                <a:latin typeface="Arial" charset="0"/>
                <a:ea typeface="ＭＳ Ｐゴシック" charset="0"/>
              </a:defRPr>
            </a:lvl8pPr>
            <a:lvl9pPr marL="3886200" indent="-228600" eaLnBrk="0" fontAlgn="base" hangingPunct="0">
              <a:spcBef>
                <a:spcPct val="0"/>
              </a:spcBef>
              <a:spcAft>
                <a:spcPct val="0"/>
              </a:spcAft>
              <a:defRPr sz="3200" b="1">
                <a:solidFill>
                  <a:srgbClr val="FF011E"/>
                </a:solidFill>
                <a:latin typeface="Arial" charset="0"/>
                <a:ea typeface="ＭＳ Ｐゴシック" charset="0"/>
              </a:defRPr>
            </a:lvl9pPr>
          </a:lstStyle>
          <a:p>
            <a:fld id="{F44D9868-9C79-1C41-8AFE-CCD15AA38411}" type="slidenum">
              <a:rPr lang="en-US" sz="1400" b="0">
                <a:solidFill>
                  <a:schemeClr val="tx1"/>
                </a:solidFill>
                <a:latin typeface="Times New Roman" charset="0"/>
              </a:rPr>
              <a:pPr/>
              <a:t>28</a:t>
            </a:fld>
            <a:endParaRPr lang="en-US" sz="1400" b="0">
              <a:solidFill>
                <a:schemeClr val="tx1"/>
              </a:solidFill>
              <a:latin typeface="Times New Roman" charset="0"/>
            </a:endParaRPr>
          </a:p>
        </p:txBody>
      </p:sp>
      <p:sp>
        <p:nvSpPr>
          <p:cNvPr id="112642"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FF011E"/>
                </a:solidFill>
                <a:latin typeface="Arial" charset="0"/>
                <a:ea typeface="ＭＳ Ｐゴシック" charset="0"/>
                <a:cs typeface="ＭＳ Ｐゴシック" charset="0"/>
              </a:defRPr>
            </a:lvl1pPr>
            <a:lvl2pPr marL="742950" indent="-285750">
              <a:defRPr sz="3200" b="1">
                <a:solidFill>
                  <a:srgbClr val="FF011E"/>
                </a:solidFill>
                <a:latin typeface="Arial" charset="0"/>
                <a:ea typeface="ＭＳ Ｐゴシック" charset="0"/>
              </a:defRPr>
            </a:lvl2pPr>
            <a:lvl3pPr marL="1143000" indent="-228600">
              <a:defRPr sz="3200" b="1">
                <a:solidFill>
                  <a:srgbClr val="FF011E"/>
                </a:solidFill>
                <a:latin typeface="Arial" charset="0"/>
                <a:ea typeface="ＭＳ Ｐゴシック" charset="0"/>
              </a:defRPr>
            </a:lvl3pPr>
            <a:lvl4pPr marL="1600200" indent="-228600">
              <a:defRPr sz="3200" b="1">
                <a:solidFill>
                  <a:srgbClr val="FF011E"/>
                </a:solidFill>
                <a:latin typeface="Arial" charset="0"/>
                <a:ea typeface="ＭＳ Ｐゴシック" charset="0"/>
              </a:defRPr>
            </a:lvl4pPr>
            <a:lvl5pPr marL="2057400" indent="-228600">
              <a:defRPr sz="3200" b="1">
                <a:solidFill>
                  <a:srgbClr val="FF011E"/>
                </a:solidFill>
                <a:latin typeface="Arial" charset="0"/>
                <a:ea typeface="ＭＳ Ｐゴシック" charset="0"/>
              </a:defRPr>
            </a:lvl5pPr>
            <a:lvl6pPr marL="2514600" indent="-228600" eaLnBrk="0" fontAlgn="base" hangingPunct="0">
              <a:spcBef>
                <a:spcPct val="0"/>
              </a:spcBef>
              <a:spcAft>
                <a:spcPct val="0"/>
              </a:spcAft>
              <a:defRPr sz="3200" b="1">
                <a:solidFill>
                  <a:srgbClr val="FF011E"/>
                </a:solidFill>
                <a:latin typeface="Arial" charset="0"/>
                <a:ea typeface="ＭＳ Ｐゴシック" charset="0"/>
              </a:defRPr>
            </a:lvl6pPr>
            <a:lvl7pPr marL="2971800" indent="-228600" eaLnBrk="0" fontAlgn="base" hangingPunct="0">
              <a:spcBef>
                <a:spcPct val="0"/>
              </a:spcBef>
              <a:spcAft>
                <a:spcPct val="0"/>
              </a:spcAft>
              <a:defRPr sz="3200" b="1">
                <a:solidFill>
                  <a:srgbClr val="FF011E"/>
                </a:solidFill>
                <a:latin typeface="Arial" charset="0"/>
                <a:ea typeface="ＭＳ Ｐゴシック" charset="0"/>
              </a:defRPr>
            </a:lvl7pPr>
            <a:lvl8pPr marL="3429000" indent="-228600" eaLnBrk="0" fontAlgn="base" hangingPunct="0">
              <a:spcBef>
                <a:spcPct val="0"/>
              </a:spcBef>
              <a:spcAft>
                <a:spcPct val="0"/>
              </a:spcAft>
              <a:defRPr sz="3200" b="1">
                <a:solidFill>
                  <a:srgbClr val="FF011E"/>
                </a:solidFill>
                <a:latin typeface="Arial" charset="0"/>
                <a:ea typeface="ＭＳ Ｐゴシック" charset="0"/>
              </a:defRPr>
            </a:lvl8pPr>
            <a:lvl9pPr marL="3886200" indent="-228600" eaLnBrk="0" fontAlgn="base" hangingPunct="0">
              <a:spcBef>
                <a:spcPct val="0"/>
              </a:spcBef>
              <a:spcAft>
                <a:spcPct val="0"/>
              </a:spcAft>
              <a:defRPr sz="3200" b="1">
                <a:solidFill>
                  <a:srgbClr val="FF011E"/>
                </a:solidFill>
                <a:latin typeface="Arial" charset="0"/>
                <a:ea typeface="ＭＳ Ｐゴシック" charset="0"/>
              </a:defRPr>
            </a:lvl9pPr>
          </a:lstStyle>
          <a:p>
            <a:pPr algn="r" eaLnBrk="1" hangingPunct="1"/>
            <a:fld id="{F305DF64-185E-BB4E-972D-B29E52BDB001}" type="slidenum">
              <a:rPr lang="en-US" sz="1400" b="0">
                <a:solidFill>
                  <a:schemeClr val="tx1"/>
                </a:solidFill>
                <a:latin typeface="Times New Roman" charset="0"/>
              </a:rPr>
              <a:pPr algn="r" eaLnBrk="1" hangingPunct="1"/>
              <a:t>28</a:t>
            </a:fld>
            <a:endParaRPr lang="en-US" sz="1400" b="0">
              <a:solidFill>
                <a:schemeClr val="tx1"/>
              </a:solidFill>
              <a:latin typeface="Times New Roman" charset="0"/>
            </a:endParaRPr>
          </a:p>
        </p:txBody>
      </p:sp>
      <p:sp>
        <p:nvSpPr>
          <p:cNvPr id="228354" name="Rectangle 2"/>
          <p:cNvSpPr>
            <a:spLocks noGrp="1" noChangeArrowheads="1"/>
          </p:cNvSpPr>
          <p:nvPr>
            <p:ph type="title" idx="4294967295"/>
          </p:nvPr>
        </p:nvSpPr>
        <p:spPr>
          <a:xfrm>
            <a:off x="0" y="1155700"/>
            <a:ext cx="9220200" cy="368300"/>
          </a:xfrm>
          <a:effectLst>
            <a:outerShdw blurRad="63500" dist="35921" dir="2700000" algn="ctr" rotWithShape="0">
              <a:schemeClr val="folHlink">
                <a:alpha val="74997"/>
              </a:schemeClr>
            </a:outerShdw>
          </a:effectLst>
        </p:spPr>
        <p:txBody>
          <a:bodyPr/>
          <a:lstStyle/>
          <a:p>
            <a:pPr eaLnBrk="1" hangingPunct="1">
              <a:defRPr/>
            </a:pPr>
            <a:r>
              <a:rPr lang="en-US" sz="60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imes New Roman" charset="0"/>
              </a:rPr>
              <a:t>67</a:t>
            </a:r>
            <a:r>
              <a:rPr lang="en-US" sz="6000" b="1" baseline="3000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imes New Roman" charset="0"/>
              </a:rPr>
              <a:t>th</a:t>
            </a:r>
            <a:r>
              <a:rPr lang="en-US" sz="60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imes New Roman" charset="0"/>
              </a:rPr>
              <a:t> IHC</a:t>
            </a:r>
            <a:endParaRPr lang="en-US" sz="6000" b="1" i="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imes New Roman" charset="0"/>
            </a:endParaRPr>
          </a:p>
        </p:txBody>
      </p:sp>
      <p:pic>
        <p:nvPicPr>
          <p:cNvPr id="112644" name="Picture 7" descr="banner_new_rev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54713"/>
            <a:ext cx="9144000"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600200" y="2514600"/>
            <a:ext cx="6172200" cy="1108075"/>
          </a:xfrm>
          <a:prstGeom prst="rect">
            <a:avLst/>
          </a:prstGeom>
          <a:noFill/>
        </p:spPr>
        <p:txBody>
          <a:bodyPr>
            <a:spAutoFit/>
          </a:bodyPr>
          <a:lstStyle/>
          <a:p>
            <a:pPr algn="ctr">
              <a:defRPr/>
            </a:pPr>
            <a:r>
              <a:rPr lang="en-US" sz="6600" dirty="0">
                <a:effectLst>
                  <a:outerShdw blurRad="50800" dist="38100" dir="2700000" algn="tl" rotWithShape="0">
                    <a:srgbClr val="000000">
                      <a:alpha val="43000"/>
                    </a:srgbClr>
                  </a:outerShdw>
                </a:effectLst>
              </a:rPr>
              <a:t>QUESTIONS?</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FF011E"/>
                </a:solidFill>
                <a:latin typeface="Arial" charset="0"/>
                <a:ea typeface="ＭＳ Ｐゴシック" charset="0"/>
                <a:cs typeface="ＭＳ Ｐゴシック" charset="0"/>
              </a:defRPr>
            </a:lvl1pPr>
            <a:lvl2pPr marL="742950" indent="-285750">
              <a:defRPr sz="3200" b="1">
                <a:solidFill>
                  <a:srgbClr val="FF011E"/>
                </a:solidFill>
                <a:latin typeface="Arial" charset="0"/>
                <a:ea typeface="ＭＳ Ｐゴシック" charset="0"/>
              </a:defRPr>
            </a:lvl2pPr>
            <a:lvl3pPr marL="1143000" indent="-228600">
              <a:defRPr sz="3200" b="1">
                <a:solidFill>
                  <a:srgbClr val="FF011E"/>
                </a:solidFill>
                <a:latin typeface="Arial" charset="0"/>
                <a:ea typeface="ＭＳ Ｐゴシック" charset="0"/>
              </a:defRPr>
            </a:lvl3pPr>
            <a:lvl4pPr marL="1600200" indent="-228600">
              <a:defRPr sz="3200" b="1">
                <a:solidFill>
                  <a:srgbClr val="FF011E"/>
                </a:solidFill>
                <a:latin typeface="Arial" charset="0"/>
                <a:ea typeface="ＭＳ Ｐゴシック" charset="0"/>
              </a:defRPr>
            </a:lvl4pPr>
            <a:lvl5pPr marL="2057400" indent="-228600">
              <a:defRPr sz="3200" b="1">
                <a:solidFill>
                  <a:srgbClr val="FF011E"/>
                </a:solidFill>
                <a:latin typeface="Arial" charset="0"/>
                <a:ea typeface="ＭＳ Ｐゴシック" charset="0"/>
              </a:defRPr>
            </a:lvl5pPr>
            <a:lvl6pPr marL="2514600" indent="-228600" eaLnBrk="0" fontAlgn="base" hangingPunct="0">
              <a:spcBef>
                <a:spcPct val="0"/>
              </a:spcBef>
              <a:spcAft>
                <a:spcPct val="0"/>
              </a:spcAft>
              <a:defRPr sz="3200" b="1">
                <a:solidFill>
                  <a:srgbClr val="FF011E"/>
                </a:solidFill>
                <a:latin typeface="Arial" charset="0"/>
                <a:ea typeface="ＭＳ Ｐゴシック" charset="0"/>
              </a:defRPr>
            </a:lvl6pPr>
            <a:lvl7pPr marL="2971800" indent="-228600" eaLnBrk="0" fontAlgn="base" hangingPunct="0">
              <a:spcBef>
                <a:spcPct val="0"/>
              </a:spcBef>
              <a:spcAft>
                <a:spcPct val="0"/>
              </a:spcAft>
              <a:defRPr sz="3200" b="1">
                <a:solidFill>
                  <a:srgbClr val="FF011E"/>
                </a:solidFill>
                <a:latin typeface="Arial" charset="0"/>
                <a:ea typeface="ＭＳ Ｐゴシック" charset="0"/>
              </a:defRPr>
            </a:lvl7pPr>
            <a:lvl8pPr marL="3429000" indent="-228600" eaLnBrk="0" fontAlgn="base" hangingPunct="0">
              <a:spcBef>
                <a:spcPct val="0"/>
              </a:spcBef>
              <a:spcAft>
                <a:spcPct val="0"/>
              </a:spcAft>
              <a:defRPr sz="3200" b="1">
                <a:solidFill>
                  <a:srgbClr val="FF011E"/>
                </a:solidFill>
                <a:latin typeface="Arial" charset="0"/>
                <a:ea typeface="ＭＳ Ｐゴシック" charset="0"/>
              </a:defRPr>
            </a:lvl8pPr>
            <a:lvl9pPr marL="3886200" indent="-228600" eaLnBrk="0" fontAlgn="base" hangingPunct="0">
              <a:spcBef>
                <a:spcPct val="0"/>
              </a:spcBef>
              <a:spcAft>
                <a:spcPct val="0"/>
              </a:spcAft>
              <a:defRPr sz="3200" b="1">
                <a:solidFill>
                  <a:srgbClr val="FF011E"/>
                </a:solidFill>
                <a:latin typeface="Arial" charset="0"/>
                <a:ea typeface="ＭＳ Ｐゴシック" charset="0"/>
              </a:defRPr>
            </a:lvl9pPr>
          </a:lstStyle>
          <a:p>
            <a:fld id="{E49D56A8-EA48-8F43-93F7-D84A557C6332}" type="slidenum">
              <a:rPr lang="en-US" sz="1400" b="0">
                <a:solidFill>
                  <a:srgbClr val="000000"/>
                </a:solidFill>
                <a:latin typeface="Times New Roman" charset="0"/>
              </a:rPr>
              <a:pPr/>
              <a:t>3</a:t>
            </a:fld>
            <a:endParaRPr lang="en-US" sz="1400" b="0">
              <a:solidFill>
                <a:srgbClr val="000000"/>
              </a:solidFill>
              <a:latin typeface="Times New Roman" charset="0"/>
            </a:endParaRPr>
          </a:p>
        </p:txBody>
      </p:sp>
      <p:pic>
        <p:nvPicPr>
          <p:cNvPr id="22530" name="Picture 7" descr="banner_new_rev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954713"/>
            <a:ext cx="9144000"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Slide Number Placeholder 6"/>
          <p:cNvSpPr txBox="1">
            <a:spLocks noGrp="1"/>
          </p:cNvSpPr>
          <p:nvPr/>
        </p:nvSpPr>
        <p:spPr bwMode="auto">
          <a:xfrm>
            <a:off x="6553200" y="60960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FF011E"/>
                </a:solidFill>
                <a:latin typeface="Arial" charset="0"/>
                <a:ea typeface="ＭＳ Ｐゴシック" charset="0"/>
                <a:cs typeface="ＭＳ Ｐゴシック" charset="0"/>
              </a:defRPr>
            </a:lvl1pPr>
            <a:lvl2pPr marL="742950" indent="-285750">
              <a:defRPr sz="3200" b="1">
                <a:solidFill>
                  <a:srgbClr val="FF011E"/>
                </a:solidFill>
                <a:latin typeface="Arial" charset="0"/>
                <a:ea typeface="ＭＳ Ｐゴシック" charset="0"/>
              </a:defRPr>
            </a:lvl2pPr>
            <a:lvl3pPr marL="1143000" indent="-228600">
              <a:defRPr sz="3200" b="1">
                <a:solidFill>
                  <a:srgbClr val="FF011E"/>
                </a:solidFill>
                <a:latin typeface="Arial" charset="0"/>
                <a:ea typeface="ＭＳ Ｐゴシック" charset="0"/>
              </a:defRPr>
            </a:lvl3pPr>
            <a:lvl4pPr marL="1600200" indent="-228600">
              <a:defRPr sz="3200" b="1">
                <a:solidFill>
                  <a:srgbClr val="FF011E"/>
                </a:solidFill>
                <a:latin typeface="Arial" charset="0"/>
                <a:ea typeface="ＭＳ Ｐゴシック" charset="0"/>
              </a:defRPr>
            </a:lvl4pPr>
            <a:lvl5pPr marL="2057400" indent="-228600">
              <a:defRPr sz="3200" b="1">
                <a:solidFill>
                  <a:srgbClr val="FF011E"/>
                </a:solidFill>
                <a:latin typeface="Arial" charset="0"/>
                <a:ea typeface="ＭＳ Ｐゴシック" charset="0"/>
              </a:defRPr>
            </a:lvl5pPr>
            <a:lvl6pPr marL="2514600" indent="-228600" eaLnBrk="0" fontAlgn="base" hangingPunct="0">
              <a:spcBef>
                <a:spcPct val="0"/>
              </a:spcBef>
              <a:spcAft>
                <a:spcPct val="0"/>
              </a:spcAft>
              <a:defRPr sz="3200" b="1">
                <a:solidFill>
                  <a:srgbClr val="FF011E"/>
                </a:solidFill>
                <a:latin typeface="Arial" charset="0"/>
                <a:ea typeface="ＭＳ Ｐゴシック" charset="0"/>
              </a:defRPr>
            </a:lvl6pPr>
            <a:lvl7pPr marL="2971800" indent="-228600" eaLnBrk="0" fontAlgn="base" hangingPunct="0">
              <a:spcBef>
                <a:spcPct val="0"/>
              </a:spcBef>
              <a:spcAft>
                <a:spcPct val="0"/>
              </a:spcAft>
              <a:defRPr sz="3200" b="1">
                <a:solidFill>
                  <a:srgbClr val="FF011E"/>
                </a:solidFill>
                <a:latin typeface="Arial" charset="0"/>
                <a:ea typeface="ＭＳ Ｐゴシック" charset="0"/>
              </a:defRPr>
            </a:lvl7pPr>
            <a:lvl8pPr marL="3429000" indent="-228600" eaLnBrk="0" fontAlgn="base" hangingPunct="0">
              <a:spcBef>
                <a:spcPct val="0"/>
              </a:spcBef>
              <a:spcAft>
                <a:spcPct val="0"/>
              </a:spcAft>
              <a:defRPr sz="3200" b="1">
                <a:solidFill>
                  <a:srgbClr val="FF011E"/>
                </a:solidFill>
                <a:latin typeface="Arial" charset="0"/>
                <a:ea typeface="ＭＳ Ｐゴシック" charset="0"/>
              </a:defRPr>
            </a:lvl8pPr>
            <a:lvl9pPr marL="3886200" indent="-228600" eaLnBrk="0" fontAlgn="base" hangingPunct="0">
              <a:spcBef>
                <a:spcPct val="0"/>
              </a:spcBef>
              <a:spcAft>
                <a:spcPct val="0"/>
              </a:spcAft>
              <a:defRPr sz="3200" b="1">
                <a:solidFill>
                  <a:srgbClr val="FF011E"/>
                </a:solidFill>
                <a:latin typeface="Arial" charset="0"/>
                <a:ea typeface="ＭＳ Ｐゴシック" charset="0"/>
              </a:defRPr>
            </a:lvl9pPr>
          </a:lstStyle>
          <a:p>
            <a:pPr algn="r" defTabSz="914400" fontAlgn="base">
              <a:spcBef>
                <a:spcPct val="0"/>
              </a:spcBef>
              <a:spcAft>
                <a:spcPct val="0"/>
              </a:spcAft>
            </a:pPr>
            <a:fld id="{4EE04558-5EAF-BC4C-895E-774E62CC3FF5}" type="slidenum">
              <a:rPr lang="en-US" sz="1400" b="0" smtClean="0">
                <a:solidFill>
                  <a:srgbClr val="000000"/>
                </a:solidFill>
                <a:latin typeface="Times New Roman" charset="0"/>
              </a:rPr>
              <a:pPr algn="r" defTabSz="914400" fontAlgn="base">
                <a:spcBef>
                  <a:spcPct val="0"/>
                </a:spcBef>
                <a:spcAft>
                  <a:spcPct val="0"/>
                </a:spcAft>
              </a:pPr>
              <a:t>3</a:t>
            </a:fld>
            <a:endParaRPr lang="en-US" sz="1400" b="0" smtClean="0">
              <a:solidFill>
                <a:srgbClr val="000000"/>
              </a:solidFill>
              <a:latin typeface="Times New Roman" charset="0"/>
            </a:endParaRPr>
          </a:p>
        </p:txBody>
      </p:sp>
      <p:sp>
        <p:nvSpPr>
          <p:cNvPr id="160772" name="Rectangle 4"/>
          <p:cNvSpPr>
            <a:spLocks noChangeArrowheads="1"/>
          </p:cNvSpPr>
          <p:nvPr/>
        </p:nvSpPr>
        <p:spPr bwMode="auto">
          <a:xfrm>
            <a:off x="2025650" y="457200"/>
            <a:ext cx="5339923" cy="646331"/>
          </a:xfrm>
          <a:prstGeom prst="rect">
            <a:avLst/>
          </a:prstGeom>
          <a:noFill/>
          <a:ln>
            <a:noFill/>
          </a:ln>
          <a:effectLst>
            <a:outerShdw blurRad="25400"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defTabSz="914400" eaLnBrk="0" fontAlgn="base" hangingPunct="0">
              <a:spcBef>
                <a:spcPct val="0"/>
              </a:spcBef>
              <a:spcAft>
                <a:spcPct val="0"/>
              </a:spcAft>
              <a:defRPr/>
            </a:pPr>
            <a:r>
              <a:rPr lang="en-US" sz="3600" b="1" dirty="0" smtClean="0">
                <a:solidFill>
                  <a:srgbClr val="FC2600"/>
                </a:solidFill>
                <a:latin typeface="Times New Roman" charset="0"/>
                <a:ea typeface="ＭＳ Ｐゴシック" charset="0"/>
                <a:cs typeface="ＭＳ Ｐゴシック" charset="0"/>
              </a:rPr>
              <a:t>2012 Hurricane </a:t>
            </a:r>
            <a:r>
              <a:rPr lang="en-US" sz="3600" b="1" dirty="0">
                <a:solidFill>
                  <a:srgbClr val="FC2600"/>
                </a:solidFill>
                <a:latin typeface="Times New Roman" charset="0"/>
                <a:ea typeface="ＭＳ Ｐゴシック" charset="0"/>
                <a:cs typeface="ＭＳ Ｐゴシック" charset="0"/>
              </a:rPr>
              <a:t>Summary</a:t>
            </a:r>
          </a:p>
        </p:txBody>
      </p:sp>
      <p:sp>
        <p:nvSpPr>
          <p:cNvPr id="160773" name="Rectangle 5"/>
          <p:cNvSpPr>
            <a:spLocks noChangeArrowheads="1"/>
          </p:cNvSpPr>
          <p:nvPr/>
        </p:nvSpPr>
        <p:spPr bwMode="auto">
          <a:xfrm>
            <a:off x="1143000" y="1981200"/>
            <a:ext cx="659667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pPr defTabSz="914400" fontAlgn="base">
              <a:spcBef>
                <a:spcPct val="0"/>
              </a:spcBef>
              <a:spcAft>
                <a:spcPct val="0"/>
              </a:spcAft>
              <a:buFontTx/>
              <a:buChar char="•"/>
              <a:defRPr/>
            </a:pPr>
            <a:r>
              <a:rPr lang="en-US" sz="3600" b="1" dirty="0">
                <a:solidFill>
                  <a:srgbClr val="000000"/>
                </a:solidFill>
                <a:latin typeface="Times New Roman" charset="0"/>
                <a:ea typeface="ＭＳ Ｐゴシック" charset="0"/>
                <a:cs typeface="ＭＳ Ｐゴシック" charset="0"/>
              </a:rPr>
              <a:t> P-3	</a:t>
            </a:r>
            <a:r>
              <a:rPr lang="en-US" sz="3600" b="1" dirty="0" smtClean="0">
                <a:solidFill>
                  <a:srgbClr val="000000"/>
                </a:solidFill>
                <a:latin typeface="Times New Roman" charset="0"/>
                <a:ea typeface="ＭＳ Ｐゴシック" charset="0"/>
                <a:cs typeface="ＭＳ Ｐゴシック" charset="0"/>
              </a:rPr>
              <a:t>181.7 hours</a:t>
            </a:r>
            <a:r>
              <a:rPr lang="en-US" sz="3600" b="1" dirty="0">
                <a:solidFill>
                  <a:srgbClr val="000000"/>
                </a:solidFill>
                <a:latin typeface="Times New Roman" charset="0"/>
                <a:ea typeface="ＭＳ Ｐゴシック" charset="0"/>
                <a:cs typeface="ＭＳ Ｐゴシック" charset="0"/>
              </a:rPr>
              <a:t>	</a:t>
            </a:r>
            <a:r>
              <a:rPr lang="en-US" sz="3600" b="1" dirty="0" smtClean="0">
                <a:solidFill>
                  <a:srgbClr val="000000"/>
                </a:solidFill>
                <a:latin typeface="Times New Roman" charset="0"/>
                <a:ea typeface="ＭＳ Ｐゴシック" charset="0"/>
                <a:cs typeface="ＭＳ Ｐゴシック" charset="0"/>
              </a:rPr>
              <a:t>28 flights</a:t>
            </a:r>
            <a:endParaRPr lang="en-US" sz="3600" b="1" dirty="0">
              <a:solidFill>
                <a:srgbClr val="000000"/>
              </a:solidFill>
              <a:latin typeface="Times New Roman" charset="0"/>
              <a:ea typeface="ＭＳ Ｐゴシック" charset="0"/>
              <a:cs typeface="ＭＳ Ｐゴシック" charset="0"/>
            </a:endParaRPr>
          </a:p>
        </p:txBody>
      </p:sp>
      <p:sp>
        <p:nvSpPr>
          <p:cNvPr id="160774" name="Rectangle 6"/>
          <p:cNvSpPr>
            <a:spLocks noChangeArrowheads="1"/>
          </p:cNvSpPr>
          <p:nvPr/>
        </p:nvSpPr>
        <p:spPr bwMode="auto">
          <a:xfrm>
            <a:off x="1143000" y="2895600"/>
            <a:ext cx="659667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pPr defTabSz="914400" fontAlgn="base">
              <a:spcBef>
                <a:spcPct val="0"/>
              </a:spcBef>
              <a:spcAft>
                <a:spcPct val="0"/>
              </a:spcAft>
              <a:buFontTx/>
              <a:buChar char="•"/>
              <a:defRPr/>
            </a:pPr>
            <a:r>
              <a:rPr lang="en-US" sz="3600" b="1" dirty="0">
                <a:solidFill>
                  <a:srgbClr val="000000"/>
                </a:solidFill>
                <a:latin typeface="Times New Roman" charset="0"/>
                <a:ea typeface="ＭＳ Ｐゴシック" charset="0"/>
                <a:cs typeface="ＭＳ Ｐゴシック" charset="0"/>
              </a:rPr>
              <a:t> G-IV	</a:t>
            </a:r>
            <a:r>
              <a:rPr lang="en-US" sz="3600" b="1" dirty="0" smtClean="0">
                <a:solidFill>
                  <a:srgbClr val="000000"/>
                </a:solidFill>
                <a:latin typeface="Times New Roman" charset="0"/>
                <a:ea typeface="ＭＳ Ｐゴシック" charset="0"/>
                <a:cs typeface="ＭＳ Ｐゴシック" charset="0"/>
              </a:rPr>
              <a:t>  90.3 hours</a:t>
            </a:r>
            <a:r>
              <a:rPr lang="en-US" sz="3600" b="1" dirty="0">
                <a:solidFill>
                  <a:srgbClr val="000000"/>
                </a:solidFill>
                <a:latin typeface="Times New Roman" charset="0"/>
                <a:ea typeface="ＭＳ Ｐゴシック" charset="0"/>
                <a:cs typeface="ＭＳ Ｐゴシック" charset="0"/>
              </a:rPr>
              <a:t>	</a:t>
            </a:r>
            <a:r>
              <a:rPr lang="en-US" sz="3600" b="1" dirty="0" smtClean="0">
                <a:solidFill>
                  <a:srgbClr val="000000"/>
                </a:solidFill>
                <a:latin typeface="Times New Roman" charset="0"/>
                <a:ea typeface="ＭＳ Ｐゴシック" charset="0"/>
                <a:cs typeface="ＭＳ Ｐゴシック" charset="0"/>
              </a:rPr>
              <a:t>12 flights</a:t>
            </a:r>
            <a:r>
              <a:rPr lang="en-US" sz="3600" b="1" dirty="0">
                <a:solidFill>
                  <a:srgbClr val="000000"/>
                </a:solidFill>
                <a:latin typeface="Times New Roman" charset="0"/>
                <a:ea typeface="ＭＳ Ｐゴシック" charset="0"/>
                <a:cs typeface="ＭＳ Ｐゴシック" charset="0"/>
              </a:rPr>
              <a:t>	 </a:t>
            </a:r>
          </a:p>
        </p:txBody>
      </p:sp>
      <p:sp>
        <p:nvSpPr>
          <p:cNvPr id="160775" name="Rectangle 7"/>
          <p:cNvSpPr>
            <a:spLocks noChangeArrowheads="1"/>
          </p:cNvSpPr>
          <p:nvPr/>
        </p:nvSpPr>
        <p:spPr bwMode="auto">
          <a:xfrm>
            <a:off x="762000" y="3962400"/>
            <a:ext cx="746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pPr algn="ctr" defTabSz="914400" eaLnBrk="0" fontAlgn="base" hangingPunct="0">
              <a:spcBef>
                <a:spcPct val="0"/>
              </a:spcBef>
              <a:spcAft>
                <a:spcPct val="0"/>
              </a:spcAft>
              <a:defRPr/>
            </a:pPr>
            <a:r>
              <a:rPr lang="en-US" sz="3600" b="1" u="sng" dirty="0">
                <a:solidFill>
                  <a:srgbClr val="000000"/>
                </a:solidFill>
                <a:latin typeface="Times New Roman" charset="0"/>
                <a:ea typeface="ＭＳ Ｐゴシック" charset="0"/>
                <a:cs typeface="ＭＳ Ｐゴシック" charset="0"/>
              </a:rPr>
              <a:t>Total     </a:t>
            </a:r>
            <a:r>
              <a:rPr lang="en-US" sz="3600" b="1" u="sng" dirty="0" smtClean="0">
                <a:solidFill>
                  <a:srgbClr val="000000"/>
                </a:solidFill>
                <a:latin typeface="Times New Roman" charset="0"/>
                <a:ea typeface="ＭＳ Ｐゴシック" charset="0"/>
                <a:cs typeface="ＭＳ Ｐゴシック" charset="0"/>
              </a:rPr>
              <a:t> 282.0 hrs</a:t>
            </a:r>
            <a:r>
              <a:rPr lang="en-US" sz="3600" b="1" u="sng" dirty="0">
                <a:solidFill>
                  <a:srgbClr val="000000"/>
                </a:solidFill>
                <a:latin typeface="Times New Roman" charset="0"/>
                <a:ea typeface="ＭＳ Ｐゴシック" charset="0"/>
                <a:cs typeface="ＭＳ Ｐゴシック" charset="0"/>
              </a:rPr>
              <a:t>. </a:t>
            </a:r>
            <a:r>
              <a:rPr lang="en-US" sz="3600" b="1" u="sng" dirty="0" smtClean="0">
                <a:solidFill>
                  <a:srgbClr val="000000"/>
                </a:solidFill>
                <a:latin typeface="Times New Roman" charset="0"/>
                <a:ea typeface="ＭＳ Ｐゴシック" charset="0"/>
                <a:cs typeface="ＭＳ Ｐゴシック" charset="0"/>
              </a:rPr>
              <a:t>     40 flights </a:t>
            </a:r>
            <a:endParaRPr lang="en-US" sz="3600" b="1" u="sng" dirty="0">
              <a:solidFill>
                <a:srgbClr val="000000"/>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314026086"/>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0773"/>
                                        </p:tgtEl>
                                        <p:attrNameLst>
                                          <p:attrName>style.visibility</p:attrName>
                                        </p:attrNameLst>
                                      </p:cBhvr>
                                      <p:to>
                                        <p:strVal val="visible"/>
                                      </p:to>
                                    </p:set>
                                    <p:animEffect transition="in" filter="wipe(left)">
                                      <p:cBhvr>
                                        <p:cTn id="7" dur="500"/>
                                        <p:tgtEl>
                                          <p:spTgt spid="16077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0774"/>
                                        </p:tgtEl>
                                        <p:attrNameLst>
                                          <p:attrName>style.visibility</p:attrName>
                                        </p:attrNameLst>
                                      </p:cBhvr>
                                      <p:to>
                                        <p:strVal val="visible"/>
                                      </p:to>
                                    </p:set>
                                    <p:animEffect transition="in" filter="wipe(left)">
                                      <p:cBhvr>
                                        <p:cTn id="10" dur="500"/>
                                        <p:tgtEl>
                                          <p:spTgt spid="16077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60775"/>
                                        </p:tgtEl>
                                        <p:attrNameLst>
                                          <p:attrName>style.visibility</p:attrName>
                                        </p:attrNameLst>
                                      </p:cBhvr>
                                      <p:to>
                                        <p:strVal val="visible"/>
                                      </p:to>
                                    </p:set>
                                    <p:animEffect transition="in" filter="wipe(left)">
                                      <p:cBhvr>
                                        <p:cTn id="13" dur="500"/>
                                        <p:tgtEl>
                                          <p:spTgt spid="160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3" grpId="0"/>
      <p:bldP spid="160774" grpId="0"/>
      <p:bldP spid="16077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FF011E"/>
                </a:solidFill>
                <a:latin typeface="Arial" charset="0"/>
                <a:ea typeface="ＭＳ Ｐゴシック" charset="0"/>
                <a:cs typeface="ＭＳ Ｐゴシック" charset="0"/>
              </a:defRPr>
            </a:lvl1pPr>
            <a:lvl2pPr marL="742950" indent="-285750">
              <a:defRPr sz="3200" b="1">
                <a:solidFill>
                  <a:srgbClr val="FF011E"/>
                </a:solidFill>
                <a:latin typeface="Arial" charset="0"/>
                <a:ea typeface="ＭＳ Ｐゴシック" charset="0"/>
              </a:defRPr>
            </a:lvl2pPr>
            <a:lvl3pPr marL="1143000" indent="-228600">
              <a:defRPr sz="3200" b="1">
                <a:solidFill>
                  <a:srgbClr val="FF011E"/>
                </a:solidFill>
                <a:latin typeface="Arial" charset="0"/>
                <a:ea typeface="ＭＳ Ｐゴシック" charset="0"/>
              </a:defRPr>
            </a:lvl3pPr>
            <a:lvl4pPr marL="1600200" indent="-228600">
              <a:defRPr sz="3200" b="1">
                <a:solidFill>
                  <a:srgbClr val="FF011E"/>
                </a:solidFill>
                <a:latin typeface="Arial" charset="0"/>
                <a:ea typeface="ＭＳ Ｐゴシック" charset="0"/>
              </a:defRPr>
            </a:lvl4pPr>
            <a:lvl5pPr marL="2057400" indent="-228600">
              <a:defRPr sz="3200" b="1">
                <a:solidFill>
                  <a:srgbClr val="FF011E"/>
                </a:solidFill>
                <a:latin typeface="Arial" charset="0"/>
                <a:ea typeface="ＭＳ Ｐゴシック" charset="0"/>
              </a:defRPr>
            </a:lvl5pPr>
            <a:lvl6pPr marL="2514600" indent="-228600" eaLnBrk="0" fontAlgn="base" hangingPunct="0">
              <a:spcBef>
                <a:spcPct val="0"/>
              </a:spcBef>
              <a:spcAft>
                <a:spcPct val="0"/>
              </a:spcAft>
              <a:defRPr sz="3200" b="1">
                <a:solidFill>
                  <a:srgbClr val="FF011E"/>
                </a:solidFill>
                <a:latin typeface="Arial" charset="0"/>
                <a:ea typeface="ＭＳ Ｐゴシック" charset="0"/>
              </a:defRPr>
            </a:lvl6pPr>
            <a:lvl7pPr marL="2971800" indent="-228600" eaLnBrk="0" fontAlgn="base" hangingPunct="0">
              <a:spcBef>
                <a:spcPct val="0"/>
              </a:spcBef>
              <a:spcAft>
                <a:spcPct val="0"/>
              </a:spcAft>
              <a:defRPr sz="3200" b="1">
                <a:solidFill>
                  <a:srgbClr val="FF011E"/>
                </a:solidFill>
                <a:latin typeface="Arial" charset="0"/>
                <a:ea typeface="ＭＳ Ｐゴシック" charset="0"/>
              </a:defRPr>
            </a:lvl7pPr>
            <a:lvl8pPr marL="3429000" indent="-228600" eaLnBrk="0" fontAlgn="base" hangingPunct="0">
              <a:spcBef>
                <a:spcPct val="0"/>
              </a:spcBef>
              <a:spcAft>
                <a:spcPct val="0"/>
              </a:spcAft>
              <a:defRPr sz="3200" b="1">
                <a:solidFill>
                  <a:srgbClr val="FF011E"/>
                </a:solidFill>
                <a:latin typeface="Arial" charset="0"/>
                <a:ea typeface="ＭＳ Ｐゴシック" charset="0"/>
              </a:defRPr>
            </a:lvl8pPr>
            <a:lvl9pPr marL="3886200" indent="-228600" eaLnBrk="0" fontAlgn="base" hangingPunct="0">
              <a:spcBef>
                <a:spcPct val="0"/>
              </a:spcBef>
              <a:spcAft>
                <a:spcPct val="0"/>
              </a:spcAft>
              <a:defRPr sz="3200" b="1">
                <a:solidFill>
                  <a:srgbClr val="FF011E"/>
                </a:solidFill>
                <a:latin typeface="Arial" charset="0"/>
                <a:ea typeface="ＭＳ Ｐゴシック" charset="0"/>
              </a:defRPr>
            </a:lvl9pPr>
          </a:lstStyle>
          <a:p>
            <a:fld id="{E49D56A8-EA48-8F43-93F7-D84A557C6332}" type="slidenum">
              <a:rPr lang="en-US" sz="1400" b="0">
                <a:solidFill>
                  <a:srgbClr val="000000"/>
                </a:solidFill>
                <a:latin typeface="Times New Roman" charset="0"/>
              </a:rPr>
              <a:pPr/>
              <a:t>4</a:t>
            </a:fld>
            <a:endParaRPr lang="en-US" sz="1400" b="0">
              <a:solidFill>
                <a:srgbClr val="000000"/>
              </a:solidFill>
              <a:latin typeface="Times New Roman" charset="0"/>
            </a:endParaRPr>
          </a:p>
        </p:txBody>
      </p:sp>
      <p:pic>
        <p:nvPicPr>
          <p:cNvPr id="22530" name="Picture 7" descr="banner_new_rev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954713"/>
            <a:ext cx="9144000"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Slide Number Placeholder 6"/>
          <p:cNvSpPr txBox="1">
            <a:spLocks noGrp="1"/>
          </p:cNvSpPr>
          <p:nvPr/>
        </p:nvSpPr>
        <p:spPr bwMode="auto">
          <a:xfrm>
            <a:off x="6553200" y="60960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FF011E"/>
                </a:solidFill>
                <a:latin typeface="Arial" charset="0"/>
                <a:ea typeface="ＭＳ Ｐゴシック" charset="0"/>
                <a:cs typeface="ＭＳ Ｐゴシック" charset="0"/>
              </a:defRPr>
            </a:lvl1pPr>
            <a:lvl2pPr marL="742950" indent="-285750">
              <a:defRPr sz="3200" b="1">
                <a:solidFill>
                  <a:srgbClr val="FF011E"/>
                </a:solidFill>
                <a:latin typeface="Arial" charset="0"/>
                <a:ea typeface="ＭＳ Ｐゴシック" charset="0"/>
              </a:defRPr>
            </a:lvl2pPr>
            <a:lvl3pPr marL="1143000" indent="-228600">
              <a:defRPr sz="3200" b="1">
                <a:solidFill>
                  <a:srgbClr val="FF011E"/>
                </a:solidFill>
                <a:latin typeface="Arial" charset="0"/>
                <a:ea typeface="ＭＳ Ｐゴシック" charset="0"/>
              </a:defRPr>
            </a:lvl3pPr>
            <a:lvl4pPr marL="1600200" indent="-228600">
              <a:defRPr sz="3200" b="1">
                <a:solidFill>
                  <a:srgbClr val="FF011E"/>
                </a:solidFill>
                <a:latin typeface="Arial" charset="0"/>
                <a:ea typeface="ＭＳ Ｐゴシック" charset="0"/>
              </a:defRPr>
            </a:lvl4pPr>
            <a:lvl5pPr marL="2057400" indent="-228600">
              <a:defRPr sz="3200" b="1">
                <a:solidFill>
                  <a:srgbClr val="FF011E"/>
                </a:solidFill>
                <a:latin typeface="Arial" charset="0"/>
                <a:ea typeface="ＭＳ Ｐゴシック" charset="0"/>
              </a:defRPr>
            </a:lvl5pPr>
            <a:lvl6pPr marL="2514600" indent="-228600" eaLnBrk="0" fontAlgn="base" hangingPunct="0">
              <a:spcBef>
                <a:spcPct val="0"/>
              </a:spcBef>
              <a:spcAft>
                <a:spcPct val="0"/>
              </a:spcAft>
              <a:defRPr sz="3200" b="1">
                <a:solidFill>
                  <a:srgbClr val="FF011E"/>
                </a:solidFill>
                <a:latin typeface="Arial" charset="0"/>
                <a:ea typeface="ＭＳ Ｐゴシック" charset="0"/>
              </a:defRPr>
            </a:lvl6pPr>
            <a:lvl7pPr marL="2971800" indent="-228600" eaLnBrk="0" fontAlgn="base" hangingPunct="0">
              <a:spcBef>
                <a:spcPct val="0"/>
              </a:spcBef>
              <a:spcAft>
                <a:spcPct val="0"/>
              </a:spcAft>
              <a:defRPr sz="3200" b="1">
                <a:solidFill>
                  <a:srgbClr val="FF011E"/>
                </a:solidFill>
                <a:latin typeface="Arial" charset="0"/>
                <a:ea typeface="ＭＳ Ｐゴシック" charset="0"/>
              </a:defRPr>
            </a:lvl7pPr>
            <a:lvl8pPr marL="3429000" indent="-228600" eaLnBrk="0" fontAlgn="base" hangingPunct="0">
              <a:spcBef>
                <a:spcPct val="0"/>
              </a:spcBef>
              <a:spcAft>
                <a:spcPct val="0"/>
              </a:spcAft>
              <a:defRPr sz="3200" b="1">
                <a:solidFill>
                  <a:srgbClr val="FF011E"/>
                </a:solidFill>
                <a:latin typeface="Arial" charset="0"/>
                <a:ea typeface="ＭＳ Ｐゴシック" charset="0"/>
              </a:defRPr>
            </a:lvl8pPr>
            <a:lvl9pPr marL="3886200" indent="-228600" eaLnBrk="0" fontAlgn="base" hangingPunct="0">
              <a:spcBef>
                <a:spcPct val="0"/>
              </a:spcBef>
              <a:spcAft>
                <a:spcPct val="0"/>
              </a:spcAft>
              <a:defRPr sz="3200" b="1">
                <a:solidFill>
                  <a:srgbClr val="FF011E"/>
                </a:solidFill>
                <a:latin typeface="Arial" charset="0"/>
                <a:ea typeface="ＭＳ Ｐゴシック" charset="0"/>
              </a:defRPr>
            </a:lvl9pPr>
          </a:lstStyle>
          <a:p>
            <a:pPr algn="r" defTabSz="914400" fontAlgn="base">
              <a:spcBef>
                <a:spcPct val="0"/>
              </a:spcBef>
              <a:spcAft>
                <a:spcPct val="0"/>
              </a:spcAft>
            </a:pPr>
            <a:fld id="{4EE04558-5EAF-BC4C-895E-774E62CC3FF5}" type="slidenum">
              <a:rPr lang="en-US" sz="1400" b="0" smtClean="0">
                <a:solidFill>
                  <a:srgbClr val="000000"/>
                </a:solidFill>
                <a:latin typeface="Times New Roman" charset="0"/>
              </a:rPr>
              <a:pPr algn="r" defTabSz="914400" fontAlgn="base">
                <a:spcBef>
                  <a:spcPct val="0"/>
                </a:spcBef>
                <a:spcAft>
                  <a:spcPct val="0"/>
                </a:spcAft>
              </a:pPr>
              <a:t>4</a:t>
            </a:fld>
            <a:endParaRPr lang="en-US" sz="1400" b="0" smtClean="0">
              <a:solidFill>
                <a:srgbClr val="000000"/>
              </a:solidFill>
              <a:latin typeface="Times New Roman" charset="0"/>
            </a:endParaRPr>
          </a:p>
        </p:txBody>
      </p:sp>
      <p:sp>
        <p:nvSpPr>
          <p:cNvPr id="160772" name="Rectangle 4"/>
          <p:cNvSpPr>
            <a:spLocks noChangeArrowheads="1"/>
          </p:cNvSpPr>
          <p:nvPr/>
        </p:nvSpPr>
        <p:spPr bwMode="auto">
          <a:xfrm>
            <a:off x="2025650" y="457200"/>
            <a:ext cx="5289550" cy="641350"/>
          </a:xfrm>
          <a:prstGeom prst="rect">
            <a:avLst/>
          </a:prstGeom>
          <a:noFill/>
          <a:ln>
            <a:noFill/>
          </a:ln>
          <a:effectLst>
            <a:outerShdw blurRad="25400"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defTabSz="914400" eaLnBrk="0" fontAlgn="base" hangingPunct="0">
              <a:spcBef>
                <a:spcPct val="0"/>
              </a:spcBef>
              <a:spcAft>
                <a:spcPct val="0"/>
              </a:spcAft>
              <a:defRPr/>
            </a:pPr>
            <a:r>
              <a:rPr lang="en-US" sz="3600" b="1" dirty="0" smtClean="0">
                <a:solidFill>
                  <a:srgbClr val="FC2600"/>
                </a:solidFill>
                <a:latin typeface="Times New Roman" charset="0"/>
                <a:ea typeface="ＭＳ Ｐゴシック" charset="0"/>
                <a:cs typeface="ＭＳ Ｐゴシック" charset="0"/>
              </a:rPr>
              <a:t>2011 </a:t>
            </a:r>
            <a:r>
              <a:rPr lang="en-US" sz="3600" b="1" dirty="0">
                <a:solidFill>
                  <a:srgbClr val="FC2600"/>
                </a:solidFill>
                <a:latin typeface="Times New Roman" charset="0"/>
                <a:ea typeface="ＭＳ Ｐゴシック" charset="0"/>
                <a:cs typeface="ＭＳ Ｐゴシック" charset="0"/>
              </a:rPr>
              <a:t>Hurricane Summary</a:t>
            </a:r>
          </a:p>
        </p:txBody>
      </p:sp>
      <p:sp>
        <p:nvSpPr>
          <p:cNvPr id="160773" name="Rectangle 5"/>
          <p:cNvSpPr>
            <a:spLocks noChangeArrowheads="1"/>
          </p:cNvSpPr>
          <p:nvPr/>
        </p:nvSpPr>
        <p:spPr bwMode="auto">
          <a:xfrm>
            <a:off x="1143000" y="1981200"/>
            <a:ext cx="659667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pPr defTabSz="914400" fontAlgn="base">
              <a:spcBef>
                <a:spcPct val="0"/>
              </a:spcBef>
              <a:spcAft>
                <a:spcPct val="0"/>
              </a:spcAft>
              <a:buFontTx/>
              <a:buChar char="•"/>
              <a:defRPr/>
            </a:pPr>
            <a:r>
              <a:rPr lang="en-US" sz="3600" b="1" dirty="0">
                <a:solidFill>
                  <a:srgbClr val="000000"/>
                </a:solidFill>
                <a:latin typeface="Times New Roman" charset="0"/>
                <a:ea typeface="ＭＳ Ｐゴシック" charset="0"/>
                <a:cs typeface="ＭＳ Ｐゴシック" charset="0"/>
              </a:rPr>
              <a:t> P-3	</a:t>
            </a:r>
            <a:r>
              <a:rPr lang="en-US" sz="3600" b="1" dirty="0" smtClean="0">
                <a:solidFill>
                  <a:srgbClr val="000000"/>
                </a:solidFill>
                <a:latin typeface="Times New Roman" charset="0"/>
                <a:ea typeface="ＭＳ Ｐゴシック" charset="0"/>
                <a:cs typeface="ＭＳ Ｐゴシック" charset="0"/>
              </a:rPr>
              <a:t>198.3 hours</a:t>
            </a:r>
            <a:r>
              <a:rPr lang="en-US" sz="3600" b="1" dirty="0">
                <a:solidFill>
                  <a:srgbClr val="000000"/>
                </a:solidFill>
                <a:latin typeface="Times New Roman" charset="0"/>
                <a:ea typeface="ＭＳ Ｐゴシック" charset="0"/>
                <a:cs typeface="ＭＳ Ｐゴシック" charset="0"/>
              </a:rPr>
              <a:t>	</a:t>
            </a:r>
            <a:r>
              <a:rPr lang="en-US" sz="3600" b="1" dirty="0" smtClean="0">
                <a:solidFill>
                  <a:srgbClr val="000000"/>
                </a:solidFill>
                <a:latin typeface="Times New Roman" charset="0"/>
                <a:ea typeface="ＭＳ Ｐゴシック" charset="0"/>
                <a:cs typeface="ＭＳ Ｐゴシック" charset="0"/>
              </a:rPr>
              <a:t>31 flights</a:t>
            </a:r>
            <a:endParaRPr lang="en-US" sz="3600" b="1" dirty="0">
              <a:solidFill>
                <a:srgbClr val="000000"/>
              </a:solidFill>
              <a:latin typeface="Times New Roman" charset="0"/>
              <a:ea typeface="ＭＳ Ｐゴシック" charset="0"/>
              <a:cs typeface="ＭＳ Ｐゴシック" charset="0"/>
            </a:endParaRPr>
          </a:p>
        </p:txBody>
      </p:sp>
      <p:sp>
        <p:nvSpPr>
          <p:cNvPr id="160774" name="Rectangle 6"/>
          <p:cNvSpPr>
            <a:spLocks noChangeArrowheads="1"/>
          </p:cNvSpPr>
          <p:nvPr/>
        </p:nvSpPr>
        <p:spPr bwMode="auto">
          <a:xfrm>
            <a:off x="1143000" y="2895600"/>
            <a:ext cx="659667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pPr defTabSz="914400" fontAlgn="base">
              <a:spcBef>
                <a:spcPct val="0"/>
              </a:spcBef>
              <a:spcAft>
                <a:spcPct val="0"/>
              </a:spcAft>
              <a:buFontTx/>
              <a:buChar char="•"/>
              <a:defRPr/>
            </a:pPr>
            <a:r>
              <a:rPr lang="en-US" sz="3600" b="1" dirty="0">
                <a:solidFill>
                  <a:srgbClr val="000000"/>
                </a:solidFill>
                <a:latin typeface="Times New Roman" charset="0"/>
                <a:ea typeface="ＭＳ Ｐゴシック" charset="0"/>
                <a:cs typeface="ＭＳ Ｐゴシック" charset="0"/>
              </a:rPr>
              <a:t> G-IV	</a:t>
            </a:r>
            <a:r>
              <a:rPr lang="en-US" sz="3600" b="1" dirty="0" smtClean="0">
                <a:solidFill>
                  <a:srgbClr val="000000"/>
                </a:solidFill>
                <a:latin typeface="Times New Roman" charset="0"/>
                <a:ea typeface="ＭＳ Ｐゴシック" charset="0"/>
                <a:cs typeface="ＭＳ Ｐゴシック" charset="0"/>
              </a:rPr>
              <a:t>144.2 hours</a:t>
            </a:r>
            <a:r>
              <a:rPr lang="en-US" sz="3600" b="1" dirty="0">
                <a:solidFill>
                  <a:srgbClr val="000000"/>
                </a:solidFill>
                <a:latin typeface="Times New Roman" charset="0"/>
                <a:ea typeface="ＭＳ Ｐゴシック" charset="0"/>
                <a:cs typeface="ＭＳ Ｐゴシック" charset="0"/>
              </a:rPr>
              <a:t>	</a:t>
            </a:r>
            <a:r>
              <a:rPr lang="en-US" sz="3600" b="1" dirty="0" smtClean="0">
                <a:solidFill>
                  <a:srgbClr val="000000"/>
                </a:solidFill>
                <a:latin typeface="Times New Roman" charset="0"/>
                <a:ea typeface="ＭＳ Ｐゴシック" charset="0"/>
                <a:cs typeface="ＭＳ Ｐゴシック" charset="0"/>
              </a:rPr>
              <a:t>18 flights</a:t>
            </a:r>
            <a:r>
              <a:rPr lang="en-US" sz="3600" b="1" dirty="0">
                <a:solidFill>
                  <a:srgbClr val="000000"/>
                </a:solidFill>
                <a:latin typeface="Times New Roman" charset="0"/>
                <a:ea typeface="ＭＳ Ｐゴシック" charset="0"/>
                <a:cs typeface="ＭＳ Ｐゴシック" charset="0"/>
              </a:rPr>
              <a:t>	 </a:t>
            </a:r>
          </a:p>
        </p:txBody>
      </p:sp>
      <p:sp>
        <p:nvSpPr>
          <p:cNvPr id="160775" name="Rectangle 7"/>
          <p:cNvSpPr>
            <a:spLocks noChangeArrowheads="1"/>
          </p:cNvSpPr>
          <p:nvPr/>
        </p:nvSpPr>
        <p:spPr bwMode="auto">
          <a:xfrm>
            <a:off x="762000" y="3962400"/>
            <a:ext cx="746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pPr algn="ctr" defTabSz="914400" eaLnBrk="0" fontAlgn="base" hangingPunct="0">
              <a:spcBef>
                <a:spcPct val="0"/>
              </a:spcBef>
              <a:spcAft>
                <a:spcPct val="0"/>
              </a:spcAft>
              <a:defRPr/>
            </a:pPr>
            <a:r>
              <a:rPr lang="en-US" sz="3600" b="1" u="sng" dirty="0">
                <a:solidFill>
                  <a:srgbClr val="000000"/>
                </a:solidFill>
                <a:latin typeface="Times New Roman" charset="0"/>
                <a:ea typeface="ＭＳ Ｐゴシック" charset="0"/>
                <a:cs typeface="ＭＳ Ｐゴシック" charset="0"/>
              </a:rPr>
              <a:t>Total     </a:t>
            </a:r>
            <a:r>
              <a:rPr lang="en-US" sz="3600" b="1" u="sng" dirty="0" smtClean="0">
                <a:solidFill>
                  <a:srgbClr val="000000"/>
                </a:solidFill>
                <a:latin typeface="Times New Roman" charset="0"/>
                <a:ea typeface="ＭＳ Ｐゴシック" charset="0"/>
                <a:cs typeface="ＭＳ Ｐゴシック" charset="0"/>
              </a:rPr>
              <a:t> 342.5 hrs</a:t>
            </a:r>
            <a:r>
              <a:rPr lang="en-US" sz="3600" b="1" u="sng" dirty="0">
                <a:solidFill>
                  <a:srgbClr val="000000"/>
                </a:solidFill>
                <a:latin typeface="Times New Roman" charset="0"/>
                <a:ea typeface="ＭＳ Ｐゴシック" charset="0"/>
                <a:cs typeface="ＭＳ Ｐゴシック" charset="0"/>
              </a:rPr>
              <a:t>.       </a:t>
            </a:r>
            <a:r>
              <a:rPr lang="en-US" sz="3600" b="1" u="sng" dirty="0" smtClean="0">
                <a:solidFill>
                  <a:srgbClr val="000000"/>
                </a:solidFill>
                <a:latin typeface="Times New Roman" charset="0"/>
                <a:ea typeface="ＭＳ Ｐゴシック" charset="0"/>
                <a:cs typeface="ＭＳ Ｐゴシック" charset="0"/>
              </a:rPr>
              <a:t>49 flights </a:t>
            </a:r>
            <a:endParaRPr lang="en-US" sz="3600" b="1" u="sng" dirty="0">
              <a:solidFill>
                <a:srgbClr val="000000"/>
              </a:solidFill>
              <a:latin typeface="Times New Roman" charset="0"/>
              <a:ea typeface="ＭＳ Ｐゴシック" charset="0"/>
              <a:cs typeface="ＭＳ Ｐゴシック" charset="0"/>
            </a:endParaRPr>
          </a:p>
        </p:txBody>
      </p:sp>
    </p:spTree>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0773"/>
                                        </p:tgtEl>
                                        <p:attrNameLst>
                                          <p:attrName>style.visibility</p:attrName>
                                        </p:attrNameLst>
                                      </p:cBhvr>
                                      <p:to>
                                        <p:strVal val="visible"/>
                                      </p:to>
                                    </p:set>
                                    <p:animEffect transition="in" filter="wipe(left)">
                                      <p:cBhvr>
                                        <p:cTn id="7" dur="500"/>
                                        <p:tgtEl>
                                          <p:spTgt spid="16077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0774"/>
                                        </p:tgtEl>
                                        <p:attrNameLst>
                                          <p:attrName>style.visibility</p:attrName>
                                        </p:attrNameLst>
                                      </p:cBhvr>
                                      <p:to>
                                        <p:strVal val="visible"/>
                                      </p:to>
                                    </p:set>
                                    <p:animEffect transition="in" filter="wipe(left)">
                                      <p:cBhvr>
                                        <p:cTn id="10" dur="500"/>
                                        <p:tgtEl>
                                          <p:spTgt spid="16077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60775"/>
                                        </p:tgtEl>
                                        <p:attrNameLst>
                                          <p:attrName>style.visibility</p:attrName>
                                        </p:attrNameLst>
                                      </p:cBhvr>
                                      <p:to>
                                        <p:strVal val="visible"/>
                                      </p:to>
                                    </p:set>
                                    <p:animEffect transition="in" filter="wipe(left)">
                                      <p:cBhvr>
                                        <p:cTn id="13" dur="500"/>
                                        <p:tgtEl>
                                          <p:spTgt spid="160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3" grpId="0"/>
      <p:bldP spid="160774" grpId="0"/>
      <p:bldP spid="1607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FF011E"/>
                </a:solidFill>
                <a:latin typeface="Arial" charset="0"/>
                <a:ea typeface="ＭＳ Ｐゴシック" charset="0"/>
                <a:cs typeface="ＭＳ Ｐゴシック" charset="0"/>
              </a:defRPr>
            </a:lvl1pPr>
            <a:lvl2pPr marL="742950" indent="-285750">
              <a:defRPr sz="3200" b="1">
                <a:solidFill>
                  <a:srgbClr val="FF011E"/>
                </a:solidFill>
                <a:latin typeface="Arial" charset="0"/>
                <a:ea typeface="ＭＳ Ｐゴシック" charset="0"/>
              </a:defRPr>
            </a:lvl2pPr>
            <a:lvl3pPr marL="1143000" indent="-228600">
              <a:defRPr sz="3200" b="1">
                <a:solidFill>
                  <a:srgbClr val="FF011E"/>
                </a:solidFill>
                <a:latin typeface="Arial" charset="0"/>
                <a:ea typeface="ＭＳ Ｐゴシック" charset="0"/>
              </a:defRPr>
            </a:lvl3pPr>
            <a:lvl4pPr marL="1600200" indent="-228600">
              <a:defRPr sz="3200" b="1">
                <a:solidFill>
                  <a:srgbClr val="FF011E"/>
                </a:solidFill>
                <a:latin typeface="Arial" charset="0"/>
                <a:ea typeface="ＭＳ Ｐゴシック" charset="0"/>
              </a:defRPr>
            </a:lvl4pPr>
            <a:lvl5pPr marL="2057400" indent="-228600">
              <a:defRPr sz="3200" b="1">
                <a:solidFill>
                  <a:srgbClr val="FF011E"/>
                </a:solidFill>
                <a:latin typeface="Arial" charset="0"/>
                <a:ea typeface="ＭＳ Ｐゴシック" charset="0"/>
              </a:defRPr>
            </a:lvl5pPr>
            <a:lvl6pPr marL="2514600" indent="-228600" eaLnBrk="0" fontAlgn="base" hangingPunct="0">
              <a:spcBef>
                <a:spcPct val="0"/>
              </a:spcBef>
              <a:spcAft>
                <a:spcPct val="0"/>
              </a:spcAft>
              <a:defRPr sz="3200" b="1">
                <a:solidFill>
                  <a:srgbClr val="FF011E"/>
                </a:solidFill>
                <a:latin typeface="Arial" charset="0"/>
                <a:ea typeface="ＭＳ Ｐゴシック" charset="0"/>
              </a:defRPr>
            </a:lvl6pPr>
            <a:lvl7pPr marL="2971800" indent="-228600" eaLnBrk="0" fontAlgn="base" hangingPunct="0">
              <a:spcBef>
                <a:spcPct val="0"/>
              </a:spcBef>
              <a:spcAft>
                <a:spcPct val="0"/>
              </a:spcAft>
              <a:defRPr sz="3200" b="1">
                <a:solidFill>
                  <a:srgbClr val="FF011E"/>
                </a:solidFill>
                <a:latin typeface="Arial" charset="0"/>
                <a:ea typeface="ＭＳ Ｐゴシック" charset="0"/>
              </a:defRPr>
            </a:lvl7pPr>
            <a:lvl8pPr marL="3429000" indent="-228600" eaLnBrk="0" fontAlgn="base" hangingPunct="0">
              <a:spcBef>
                <a:spcPct val="0"/>
              </a:spcBef>
              <a:spcAft>
                <a:spcPct val="0"/>
              </a:spcAft>
              <a:defRPr sz="3200" b="1">
                <a:solidFill>
                  <a:srgbClr val="FF011E"/>
                </a:solidFill>
                <a:latin typeface="Arial" charset="0"/>
                <a:ea typeface="ＭＳ Ｐゴシック" charset="0"/>
              </a:defRPr>
            </a:lvl8pPr>
            <a:lvl9pPr marL="3886200" indent="-228600" eaLnBrk="0" fontAlgn="base" hangingPunct="0">
              <a:spcBef>
                <a:spcPct val="0"/>
              </a:spcBef>
              <a:spcAft>
                <a:spcPct val="0"/>
              </a:spcAft>
              <a:defRPr sz="3200" b="1">
                <a:solidFill>
                  <a:srgbClr val="FF011E"/>
                </a:solidFill>
                <a:latin typeface="Arial" charset="0"/>
                <a:ea typeface="ＭＳ Ｐゴシック" charset="0"/>
              </a:defRPr>
            </a:lvl9pPr>
          </a:lstStyle>
          <a:p>
            <a:fld id="{0063D0BF-3DDE-6B4D-B24C-DA2C498472BC}" type="slidenum">
              <a:rPr lang="en-US" sz="1200" b="0">
                <a:solidFill>
                  <a:srgbClr val="898989"/>
                </a:solidFill>
              </a:rPr>
              <a:pPr/>
              <a:t>5</a:t>
            </a:fld>
            <a:endParaRPr lang="en-US" sz="1200" b="0">
              <a:solidFill>
                <a:srgbClr val="898989"/>
              </a:solidFill>
            </a:endParaRPr>
          </a:p>
        </p:txBody>
      </p:sp>
      <p:sp>
        <p:nvSpPr>
          <p:cNvPr id="30722" name="Title 1"/>
          <p:cNvSpPr>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b="0" dirty="0">
                <a:solidFill>
                  <a:schemeClr val="tx1"/>
                </a:solidFill>
                <a:latin typeface="Calibri" charset="0"/>
              </a:rPr>
              <a:t>Hurricane Hours Flown</a:t>
            </a:r>
          </a:p>
          <a:p>
            <a:pPr algn="ctr"/>
            <a:r>
              <a:rPr lang="en-US" sz="2800" b="0" dirty="0">
                <a:solidFill>
                  <a:schemeClr val="tx1"/>
                </a:solidFill>
                <a:latin typeface="Calibri" charset="0"/>
              </a:rPr>
              <a:t>FY </a:t>
            </a:r>
            <a:r>
              <a:rPr lang="en-US" sz="2800" b="0" dirty="0" smtClean="0">
                <a:solidFill>
                  <a:schemeClr val="tx1"/>
                </a:solidFill>
                <a:latin typeface="Calibri" charset="0"/>
              </a:rPr>
              <a:t>2008-2012</a:t>
            </a:r>
            <a:endParaRPr lang="en-US" sz="2800" b="0" dirty="0">
              <a:solidFill>
                <a:schemeClr val="tx1"/>
              </a:solidFill>
              <a:latin typeface="Calibri" charset="0"/>
            </a:endParaRPr>
          </a:p>
        </p:txBody>
      </p:sp>
      <p:pic>
        <p:nvPicPr>
          <p:cNvPr id="10" name="Picture 7" descr="banner_new_rev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54713"/>
            <a:ext cx="9144000"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hart 7"/>
          <p:cNvGraphicFramePr>
            <a:graphicFrameLocks/>
          </p:cNvGraphicFramePr>
          <p:nvPr>
            <p:extLst>
              <p:ext uri="{D42A27DB-BD31-4B8C-83A1-F6EECF244321}">
                <p14:modId xmlns:p14="http://schemas.microsoft.com/office/powerpoint/2010/main" val="3816070895"/>
              </p:ext>
            </p:extLst>
          </p:nvPr>
        </p:nvGraphicFramePr>
        <p:xfrm>
          <a:off x="1665111" y="1665111"/>
          <a:ext cx="5630334" cy="381282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FF011E"/>
                </a:solidFill>
                <a:latin typeface="Arial" charset="0"/>
                <a:ea typeface="ＭＳ Ｐゴシック" charset="0"/>
                <a:cs typeface="ＭＳ Ｐゴシック" charset="0"/>
              </a:defRPr>
            </a:lvl1pPr>
            <a:lvl2pPr marL="742950" indent="-285750">
              <a:defRPr sz="3200" b="1">
                <a:solidFill>
                  <a:srgbClr val="FF011E"/>
                </a:solidFill>
                <a:latin typeface="Arial" charset="0"/>
                <a:ea typeface="ＭＳ Ｐゴシック" charset="0"/>
              </a:defRPr>
            </a:lvl2pPr>
            <a:lvl3pPr marL="1143000" indent="-228600">
              <a:defRPr sz="3200" b="1">
                <a:solidFill>
                  <a:srgbClr val="FF011E"/>
                </a:solidFill>
                <a:latin typeface="Arial" charset="0"/>
                <a:ea typeface="ＭＳ Ｐゴシック" charset="0"/>
              </a:defRPr>
            </a:lvl3pPr>
            <a:lvl4pPr marL="1600200" indent="-228600">
              <a:defRPr sz="3200" b="1">
                <a:solidFill>
                  <a:srgbClr val="FF011E"/>
                </a:solidFill>
                <a:latin typeface="Arial" charset="0"/>
                <a:ea typeface="ＭＳ Ｐゴシック" charset="0"/>
              </a:defRPr>
            </a:lvl4pPr>
            <a:lvl5pPr marL="2057400" indent="-228600">
              <a:defRPr sz="3200" b="1">
                <a:solidFill>
                  <a:srgbClr val="FF011E"/>
                </a:solidFill>
                <a:latin typeface="Arial" charset="0"/>
                <a:ea typeface="ＭＳ Ｐゴシック" charset="0"/>
              </a:defRPr>
            </a:lvl5pPr>
            <a:lvl6pPr marL="2514600" indent="-228600" eaLnBrk="0" fontAlgn="base" hangingPunct="0">
              <a:spcBef>
                <a:spcPct val="0"/>
              </a:spcBef>
              <a:spcAft>
                <a:spcPct val="0"/>
              </a:spcAft>
              <a:defRPr sz="3200" b="1">
                <a:solidFill>
                  <a:srgbClr val="FF011E"/>
                </a:solidFill>
                <a:latin typeface="Arial" charset="0"/>
                <a:ea typeface="ＭＳ Ｐゴシック" charset="0"/>
              </a:defRPr>
            </a:lvl6pPr>
            <a:lvl7pPr marL="2971800" indent="-228600" eaLnBrk="0" fontAlgn="base" hangingPunct="0">
              <a:spcBef>
                <a:spcPct val="0"/>
              </a:spcBef>
              <a:spcAft>
                <a:spcPct val="0"/>
              </a:spcAft>
              <a:defRPr sz="3200" b="1">
                <a:solidFill>
                  <a:srgbClr val="FF011E"/>
                </a:solidFill>
                <a:latin typeface="Arial" charset="0"/>
                <a:ea typeface="ＭＳ Ｐゴシック" charset="0"/>
              </a:defRPr>
            </a:lvl7pPr>
            <a:lvl8pPr marL="3429000" indent="-228600" eaLnBrk="0" fontAlgn="base" hangingPunct="0">
              <a:spcBef>
                <a:spcPct val="0"/>
              </a:spcBef>
              <a:spcAft>
                <a:spcPct val="0"/>
              </a:spcAft>
              <a:defRPr sz="3200" b="1">
                <a:solidFill>
                  <a:srgbClr val="FF011E"/>
                </a:solidFill>
                <a:latin typeface="Arial" charset="0"/>
                <a:ea typeface="ＭＳ Ｐゴシック" charset="0"/>
              </a:defRPr>
            </a:lvl8pPr>
            <a:lvl9pPr marL="3886200" indent="-228600" eaLnBrk="0" fontAlgn="base" hangingPunct="0">
              <a:spcBef>
                <a:spcPct val="0"/>
              </a:spcBef>
              <a:spcAft>
                <a:spcPct val="0"/>
              </a:spcAft>
              <a:defRPr sz="3200" b="1">
                <a:solidFill>
                  <a:srgbClr val="FF011E"/>
                </a:solidFill>
                <a:latin typeface="Arial" charset="0"/>
                <a:ea typeface="ＭＳ Ｐゴシック" charset="0"/>
              </a:defRPr>
            </a:lvl9pPr>
          </a:lstStyle>
          <a:p>
            <a:fld id="{9F0D5A23-64B1-A24D-82AC-278C5B3F7C64}" type="slidenum">
              <a:rPr lang="en-US" sz="1400" b="0">
                <a:solidFill>
                  <a:schemeClr val="tx1"/>
                </a:solidFill>
                <a:latin typeface="Times New Roman" charset="0"/>
              </a:rPr>
              <a:pPr/>
              <a:t>6</a:t>
            </a:fld>
            <a:endParaRPr lang="en-US" sz="1400" b="0">
              <a:solidFill>
                <a:schemeClr val="tx1"/>
              </a:solidFill>
              <a:latin typeface="Times New Roman" charset="0"/>
            </a:endParaRPr>
          </a:p>
        </p:txBody>
      </p:sp>
      <p:pic>
        <p:nvPicPr>
          <p:cNvPr id="32770" name="Picture 7" descr="banner_new_rev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954713"/>
            <a:ext cx="9144000"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Slide Number Placeholder 6"/>
          <p:cNvSpPr txBox="1">
            <a:spLocks noGrp="1"/>
          </p:cNvSpPr>
          <p:nvPr/>
        </p:nvSpPr>
        <p:spPr bwMode="auto">
          <a:xfrm>
            <a:off x="6553200" y="60960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FF011E"/>
                </a:solidFill>
                <a:latin typeface="Arial" charset="0"/>
                <a:ea typeface="ＭＳ Ｐゴシック" charset="0"/>
                <a:cs typeface="ＭＳ Ｐゴシック" charset="0"/>
              </a:defRPr>
            </a:lvl1pPr>
            <a:lvl2pPr marL="742950" indent="-285750">
              <a:defRPr sz="3200" b="1">
                <a:solidFill>
                  <a:srgbClr val="FF011E"/>
                </a:solidFill>
                <a:latin typeface="Arial" charset="0"/>
                <a:ea typeface="ＭＳ Ｐゴシック" charset="0"/>
              </a:defRPr>
            </a:lvl2pPr>
            <a:lvl3pPr marL="1143000" indent="-228600">
              <a:defRPr sz="3200" b="1">
                <a:solidFill>
                  <a:srgbClr val="FF011E"/>
                </a:solidFill>
                <a:latin typeface="Arial" charset="0"/>
                <a:ea typeface="ＭＳ Ｐゴシック" charset="0"/>
              </a:defRPr>
            </a:lvl3pPr>
            <a:lvl4pPr marL="1600200" indent="-228600">
              <a:defRPr sz="3200" b="1">
                <a:solidFill>
                  <a:srgbClr val="FF011E"/>
                </a:solidFill>
                <a:latin typeface="Arial" charset="0"/>
                <a:ea typeface="ＭＳ Ｐゴシック" charset="0"/>
              </a:defRPr>
            </a:lvl4pPr>
            <a:lvl5pPr marL="2057400" indent="-228600">
              <a:defRPr sz="3200" b="1">
                <a:solidFill>
                  <a:srgbClr val="FF011E"/>
                </a:solidFill>
                <a:latin typeface="Arial" charset="0"/>
                <a:ea typeface="ＭＳ Ｐゴシック" charset="0"/>
              </a:defRPr>
            </a:lvl5pPr>
            <a:lvl6pPr marL="2514600" indent="-228600" eaLnBrk="0" fontAlgn="base" hangingPunct="0">
              <a:spcBef>
                <a:spcPct val="0"/>
              </a:spcBef>
              <a:spcAft>
                <a:spcPct val="0"/>
              </a:spcAft>
              <a:defRPr sz="3200" b="1">
                <a:solidFill>
                  <a:srgbClr val="FF011E"/>
                </a:solidFill>
                <a:latin typeface="Arial" charset="0"/>
                <a:ea typeface="ＭＳ Ｐゴシック" charset="0"/>
              </a:defRPr>
            </a:lvl6pPr>
            <a:lvl7pPr marL="2971800" indent="-228600" eaLnBrk="0" fontAlgn="base" hangingPunct="0">
              <a:spcBef>
                <a:spcPct val="0"/>
              </a:spcBef>
              <a:spcAft>
                <a:spcPct val="0"/>
              </a:spcAft>
              <a:defRPr sz="3200" b="1">
                <a:solidFill>
                  <a:srgbClr val="FF011E"/>
                </a:solidFill>
                <a:latin typeface="Arial" charset="0"/>
                <a:ea typeface="ＭＳ Ｐゴシック" charset="0"/>
              </a:defRPr>
            </a:lvl7pPr>
            <a:lvl8pPr marL="3429000" indent="-228600" eaLnBrk="0" fontAlgn="base" hangingPunct="0">
              <a:spcBef>
                <a:spcPct val="0"/>
              </a:spcBef>
              <a:spcAft>
                <a:spcPct val="0"/>
              </a:spcAft>
              <a:defRPr sz="3200" b="1">
                <a:solidFill>
                  <a:srgbClr val="FF011E"/>
                </a:solidFill>
                <a:latin typeface="Arial" charset="0"/>
                <a:ea typeface="ＭＳ Ｐゴシック" charset="0"/>
              </a:defRPr>
            </a:lvl8pPr>
            <a:lvl9pPr marL="3886200" indent="-228600" eaLnBrk="0" fontAlgn="base" hangingPunct="0">
              <a:spcBef>
                <a:spcPct val="0"/>
              </a:spcBef>
              <a:spcAft>
                <a:spcPct val="0"/>
              </a:spcAft>
              <a:defRPr sz="3200" b="1">
                <a:solidFill>
                  <a:srgbClr val="FF011E"/>
                </a:solidFill>
                <a:latin typeface="Arial" charset="0"/>
                <a:ea typeface="ＭＳ Ｐゴシック" charset="0"/>
              </a:defRPr>
            </a:lvl9pPr>
          </a:lstStyle>
          <a:p>
            <a:pPr algn="r" eaLnBrk="1" hangingPunct="1"/>
            <a:fld id="{BFDEEFA0-9A3A-0F4A-9AE7-01E53E234849}" type="slidenum">
              <a:rPr lang="en-US" sz="1400" b="0">
                <a:solidFill>
                  <a:schemeClr val="tx1"/>
                </a:solidFill>
                <a:latin typeface="Times New Roman" charset="0"/>
              </a:rPr>
              <a:pPr algn="r" eaLnBrk="1" hangingPunct="1"/>
              <a:t>6</a:t>
            </a:fld>
            <a:endParaRPr lang="en-US" sz="1400" b="0">
              <a:solidFill>
                <a:schemeClr val="tx1"/>
              </a:solidFill>
              <a:latin typeface="Times New Roman" charset="0"/>
            </a:endParaRPr>
          </a:p>
        </p:txBody>
      </p:sp>
      <p:sp>
        <p:nvSpPr>
          <p:cNvPr id="98308" name="Rectangle 4"/>
          <p:cNvSpPr>
            <a:spLocks noChangeArrowheads="1"/>
          </p:cNvSpPr>
          <p:nvPr/>
        </p:nvSpPr>
        <p:spPr bwMode="auto">
          <a:xfrm>
            <a:off x="1983150" y="44450"/>
            <a:ext cx="4980851" cy="646331"/>
          </a:xfrm>
          <a:prstGeom prst="rect">
            <a:avLst/>
          </a:prstGeom>
          <a:noFill/>
          <a:ln>
            <a:noFill/>
          </a:ln>
          <a:effectLst>
            <a:outerShdw blurRad="63500"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defRPr/>
            </a:pPr>
            <a:r>
              <a:rPr lang="en-US" sz="3600" dirty="0" smtClean="0">
                <a:solidFill>
                  <a:srgbClr val="FC2600"/>
                </a:solidFill>
                <a:latin typeface="Times New Roman" charset="0"/>
              </a:rPr>
              <a:t>2012 </a:t>
            </a:r>
            <a:r>
              <a:rPr lang="en-US" sz="3600" dirty="0">
                <a:solidFill>
                  <a:srgbClr val="FC2600"/>
                </a:solidFill>
                <a:latin typeface="Times New Roman" charset="0"/>
              </a:rPr>
              <a:t>Hurricane Summary</a:t>
            </a:r>
          </a:p>
        </p:txBody>
      </p:sp>
      <p:sp>
        <p:nvSpPr>
          <p:cNvPr id="98309" name="Rectangle 5"/>
          <p:cNvSpPr>
            <a:spLocks noChangeArrowheads="1"/>
          </p:cNvSpPr>
          <p:nvPr/>
        </p:nvSpPr>
        <p:spPr bwMode="auto">
          <a:xfrm>
            <a:off x="533400" y="685800"/>
            <a:ext cx="7883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pPr algn="ctr">
              <a:defRPr/>
            </a:pPr>
            <a:r>
              <a:rPr lang="en-US" sz="4000" dirty="0">
                <a:solidFill>
                  <a:schemeClr val="tx1"/>
                </a:solidFill>
              </a:rPr>
              <a:t>What did we do in </a:t>
            </a:r>
            <a:r>
              <a:rPr lang="en-US" sz="4000" dirty="0" smtClean="0">
                <a:solidFill>
                  <a:schemeClr val="tx1"/>
                </a:solidFill>
              </a:rPr>
              <a:t>2012?</a:t>
            </a:r>
            <a:endParaRPr lang="en-US" sz="4000" dirty="0">
              <a:solidFill>
                <a:schemeClr val="tx1"/>
              </a:solidFill>
            </a:endParaRPr>
          </a:p>
        </p:txBody>
      </p:sp>
      <p:sp>
        <p:nvSpPr>
          <p:cNvPr id="98311" name="Text Box 7"/>
          <p:cNvSpPr txBox="1">
            <a:spLocks noChangeArrowheads="1"/>
          </p:cNvSpPr>
          <p:nvPr/>
        </p:nvSpPr>
        <p:spPr bwMode="auto">
          <a:xfrm>
            <a:off x="0" y="1490133"/>
            <a:ext cx="91440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square">
            <a:spAutoFit/>
          </a:bodyPr>
          <a:lstStyle/>
          <a:p>
            <a:pPr algn="ctr">
              <a:spcBef>
                <a:spcPct val="50000"/>
              </a:spcBef>
              <a:buFont typeface="Times" charset="0"/>
              <a:buChar char="•"/>
              <a:defRPr/>
            </a:pPr>
            <a:r>
              <a:rPr lang="en-US" sz="2400" b="0" dirty="0" smtClean="0">
                <a:solidFill>
                  <a:schemeClr val="tx1"/>
                </a:solidFill>
                <a:latin typeface="Times New Roman" charset="0"/>
              </a:rPr>
              <a:t> G-IV TDR accepted by NOAA</a:t>
            </a:r>
          </a:p>
          <a:p>
            <a:pPr algn="ctr">
              <a:spcBef>
                <a:spcPct val="50000"/>
              </a:spcBef>
              <a:buFont typeface="Times" charset="0"/>
              <a:buChar char="•"/>
              <a:defRPr/>
            </a:pPr>
            <a:r>
              <a:rPr lang="en-US" sz="2400" dirty="0">
                <a:latin typeface="Times New Roman" charset="0"/>
              </a:rPr>
              <a:t>13 Missions (6 G-IV; 7 P-3) flown for </a:t>
            </a:r>
            <a:r>
              <a:rPr lang="en-US" sz="2400" dirty="0" smtClean="0">
                <a:latin typeface="Times New Roman" charset="0"/>
              </a:rPr>
              <a:t>TS/Hurricane </a:t>
            </a:r>
            <a:r>
              <a:rPr lang="en-US" sz="2400" dirty="0">
                <a:latin typeface="Times New Roman" charset="0"/>
              </a:rPr>
              <a:t>Isaac</a:t>
            </a:r>
          </a:p>
          <a:p>
            <a:pPr algn="ctr">
              <a:spcBef>
                <a:spcPct val="50000"/>
              </a:spcBef>
              <a:buFont typeface="Times" charset="0"/>
              <a:buChar char="•"/>
              <a:defRPr/>
            </a:pPr>
            <a:r>
              <a:rPr lang="en-US" sz="2400" dirty="0" smtClean="0">
                <a:latin typeface="Times New Roman" charset="0"/>
              </a:rPr>
              <a:t> 10 Missions (3 G-IV; 7 P-3) flown for Hurricane Sandy</a:t>
            </a:r>
          </a:p>
          <a:p>
            <a:pPr algn="ctr">
              <a:spcBef>
                <a:spcPct val="50000"/>
              </a:spcBef>
              <a:buFont typeface="Times" charset="0"/>
              <a:buChar char="•"/>
              <a:defRPr/>
            </a:pPr>
            <a:r>
              <a:rPr lang="en-US" sz="2400" dirty="0">
                <a:latin typeface="Times New Roman" charset="0"/>
              </a:rPr>
              <a:t>All back-to-back missions for Isaac and Sandy completed with one P-3</a:t>
            </a:r>
            <a:r>
              <a:rPr lang="en-US" sz="2400" dirty="0" smtClean="0">
                <a:latin typeface="Times New Roman" charset="0"/>
              </a:rPr>
              <a:t>.</a:t>
            </a:r>
            <a:endParaRPr lang="en-US" sz="2400" b="0" dirty="0" smtClean="0">
              <a:solidFill>
                <a:schemeClr val="tx1"/>
              </a:solidFill>
              <a:latin typeface="Times New Roman" charset="0"/>
            </a:endParaRPr>
          </a:p>
          <a:p>
            <a:pPr algn="ctr">
              <a:spcBef>
                <a:spcPct val="50000"/>
              </a:spcBef>
              <a:buFont typeface="Times" charset="0"/>
              <a:buChar char="•"/>
              <a:defRPr/>
            </a:pPr>
            <a:r>
              <a:rPr lang="en-US" sz="2400" dirty="0" smtClean="0">
                <a:latin typeface="Times New Roman" charset="0"/>
              </a:rPr>
              <a:t> G-IV TDR test flights completed into Hurricanes Leslie and Sandy</a:t>
            </a:r>
            <a:endParaRPr lang="en-US" sz="2400" b="0" dirty="0" smtClean="0">
              <a:solidFill>
                <a:schemeClr val="tx1"/>
              </a:solidFill>
              <a:latin typeface="Times New Roman" charset="0"/>
            </a:endParaRPr>
          </a:p>
          <a:p>
            <a:pPr algn="ctr">
              <a:spcBef>
                <a:spcPct val="50000"/>
              </a:spcBef>
              <a:buFont typeface="Times" charset="0"/>
              <a:buChar char="•"/>
              <a:defRPr/>
            </a:pPr>
            <a:r>
              <a:rPr lang="en-US" sz="2400" dirty="0" smtClean="0">
                <a:latin typeface="Times New Roman" charset="0"/>
              </a:rPr>
              <a:t> RVP-8 portion of P-3 radar upgrade completed on N42RF</a:t>
            </a:r>
            <a:endParaRPr lang="en-US" sz="2400" b="0" dirty="0" smtClean="0">
              <a:solidFill>
                <a:schemeClr val="tx1"/>
              </a:solidFill>
              <a:latin typeface="Times New Roman" charset="0"/>
            </a:endParaRPr>
          </a:p>
          <a:p>
            <a:pPr algn="ctr">
              <a:spcBef>
                <a:spcPct val="50000"/>
              </a:spcBef>
              <a:buFont typeface="Times" charset="0"/>
              <a:buChar char="•"/>
              <a:defRPr/>
            </a:pPr>
            <a:r>
              <a:rPr lang="en-US" sz="2400" b="0" dirty="0" smtClean="0">
                <a:solidFill>
                  <a:schemeClr val="tx1"/>
                </a:solidFill>
                <a:latin typeface="Times New Roman" charset="0"/>
              </a:rPr>
              <a:t> Gulf OHC Survey Missions -1</a:t>
            </a:r>
            <a:r>
              <a:rPr lang="en-US" sz="2400" b="0" baseline="30000" dirty="0" smtClean="0">
                <a:solidFill>
                  <a:schemeClr val="tx1"/>
                </a:solidFill>
                <a:latin typeface="Times New Roman" charset="0"/>
              </a:rPr>
              <a:t>st</a:t>
            </a:r>
            <a:r>
              <a:rPr lang="en-US" sz="2400" b="0" dirty="0" smtClean="0">
                <a:solidFill>
                  <a:schemeClr val="tx1"/>
                </a:solidFill>
                <a:latin typeface="Times New Roman" charset="0"/>
              </a:rPr>
              <a:t> real-time data </a:t>
            </a:r>
            <a:r>
              <a:rPr lang="en-US" sz="2400" b="0" dirty="0" err="1" smtClean="0">
                <a:solidFill>
                  <a:schemeClr val="tx1"/>
                </a:solidFill>
                <a:latin typeface="Times New Roman" charset="0"/>
              </a:rPr>
              <a:t>xmission</a:t>
            </a:r>
            <a:r>
              <a:rPr lang="en-US" sz="2400" b="0" dirty="0" smtClean="0">
                <a:solidFill>
                  <a:schemeClr val="tx1"/>
                </a:solidFill>
                <a:latin typeface="Times New Roman" charset="0"/>
              </a:rPr>
              <a:t> to NCO.</a:t>
            </a:r>
          </a:p>
          <a:p>
            <a:pPr algn="ctr">
              <a:spcBef>
                <a:spcPct val="50000"/>
              </a:spcBef>
              <a:buFont typeface="Times" charset="0"/>
              <a:buChar char="•"/>
              <a:defRPr/>
            </a:pPr>
            <a:r>
              <a:rPr lang="en-US" sz="2400" dirty="0">
                <a:latin typeface="Times New Roman" charset="0"/>
              </a:rPr>
              <a:t> </a:t>
            </a:r>
            <a:r>
              <a:rPr lang="en-US" sz="2400" dirty="0" smtClean="0">
                <a:latin typeface="Times New Roman" charset="0"/>
              </a:rPr>
              <a:t>Ocean Winds Satellite Cal/Val in Hurricanes Leslie and Sandy</a:t>
            </a:r>
            <a:endParaRPr lang="en-US" sz="2400" b="0" dirty="0">
              <a:solidFill>
                <a:schemeClr val="tx1"/>
              </a:solidFill>
              <a:latin typeface="Times New Roman" charset="0"/>
            </a:endParaRPr>
          </a:p>
        </p:txBody>
      </p:sp>
      <p:sp>
        <p:nvSpPr>
          <p:cNvPr id="98312" name="Line 8"/>
          <p:cNvSpPr>
            <a:spLocks noChangeShapeType="1"/>
          </p:cNvSpPr>
          <p:nvPr/>
        </p:nvSpPr>
        <p:spPr bwMode="auto">
          <a:xfrm>
            <a:off x="6248400" y="3505200"/>
            <a:ext cx="14478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defRPr/>
            </a:pPr>
            <a:endParaRPr lang="en-US">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98311"/>
                                        </p:tgtEl>
                                        <p:attrNameLst>
                                          <p:attrName>style.visibility</p:attrName>
                                        </p:attrNameLst>
                                      </p:cBhvr>
                                      <p:to>
                                        <p:strVal val="visible"/>
                                      </p:to>
                                    </p:set>
                                    <p:animEffect transition="in" filter="wipe(up)">
                                      <p:cBhvr>
                                        <p:cTn id="7" dur="1000"/>
                                        <p:tgtEl>
                                          <p:spTgt spid="98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ext Box 3"/>
          <p:cNvSpPr txBox="1">
            <a:spLocks noChangeArrowheads="1"/>
          </p:cNvSpPr>
          <p:nvPr/>
        </p:nvSpPr>
        <p:spPr bwMode="auto">
          <a:xfrm>
            <a:off x="107787" y="177800"/>
            <a:ext cx="8935309" cy="523220"/>
          </a:xfrm>
          <a:prstGeom prst="rect">
            <a:avLst/>
          </a:prstGeom>
          <a:solidFill>
            <a:schemeClr val="accent2">
              <a:lumMod val="60000"/>
              <a:lumOff val="40000"/>
            </a:schemeClr>
          </a:solidFill>
          <a:ln>
            <a:solidFill>
              <a:srgbClr val="FF0000"/>
            </a:solidFill>
          </a:ln>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2800" dirty="0" smtClean="0">
                <a:solidFill>
                  <a:srgbClr val="000000"/>
                </a:solidFill>
                <a:latin typeface="Calibri" charset="0"/>
              </a:rPr>
              <a:t>TS/Hurricane Isaac P3 and G-IV coverage (Aug. 22-27, 2012)</a:t>
            </a:r>
          </a:p>
        </p:txBody>
      </p:sp>
      <p:pic>
        <p:nvPicPr>
          <p:cNvPr id="7" name="Picture 6" descr="banner_new_rev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54713"/>
            <a:ext cx="9144000"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159109" y="864165"/>
            <a:ext cx="5511800" cy="4267200"/>
            <a:chOff x="609600" y="304800"/>
            <a:chExt cx="8077200" cy="5334000"/>
          </a:xfrm>
        </p:grpSpPr>
        <p:pic>
          <p:nvPicPr>
            <p:cNvPr id="9" name="Picture 8" descr="Hurricane Hunter flights Composite082912final.jpg"/>
            <p:cNvPicPr>
              <a:picLocks noChangeAspect="1"/>
            </p:cNvPicPr>
            <p:nvPr/>
          </p:nvPicPr>
          <p:blipFill>
            <a:blip r:embed="rId3" cstate="print"/>
            <a:srcRect l="6667" t="-406" r="5000" b="9934"/>
            <a:stretch>
              <a:fillRect/>
            </a:stretch>
          </p:blipFill>
          <p:spPr>
            <a:xfrm>
              <a:off x="609600" y="304800"/>
              <a:ext cx="8077200" cy="5334000"/>
            </a:xfrm>
            <a:prstGeom prst="rect">
              <a:avLst/>
            </a:prstGeom>
            <a:ln>
              <a:solidFill>
                <a:srgbClr val="FF0000"/>
              </a:solidFill>
            </a:ln>
          </p:spPr>
        </p:pic>
        <p:sp>
          <p:nvSpPr>
            <p:cNvPr id="10" name="TextBox 9"/>
            <p:cNvSpPr txBox="1"/>
            <p:nvPr/>
          </p:nvSpPr>
          <p:spPr>
            <a:xfrm>
              <a:off x="5943600" y="1600200"/>
              <a:ext cx="1107996" cy="369332"/>
            </a:xfrm>
            <a:prstGeom prst="rect">
              <a:avLst/>
            </a:prstGeom>
            <a:noFill/>
            <a:ln>
              <a:solidFill>
                <a:srgbClr val="FF0000"/>
              </a:solidFill>
            </a:ln>
          </p:spPr>
          <p:txBody>
            <a:bodyPr wrap="none" rtlCol="0">
              <a:spAutoFit/>
            </a:bodyPr>
            <a:lstStyle/>
            <a:p>
              <a:r>
                <a:rPr lang="en-US" dirty="0" smtClean="0">
                  <a:solidFill>
                    <a:srgbClr val="FFC000"/>
                  </a:solidFill>
                </a:rPr>
                <a:t>49RF G-IV</a:t>
              </a:r>
              <a:endParaRPr lang="en-US" dirty="0">
                <a:solidFill>
                  <a:srgbClr val="FFC000"/>
                </a:solidFill>
              </a:endParaRPr>
            </a:p>
          </p:txBody>
        </p:sp>
        <p:sp>
          <p:nvSpPr>
            <p:cNvPr id="11" name="TextBox 10"/>
            <p:cNvSpPr txBox="1"/>
            <p:nvPr/>
          </p:nvSpPr>
          <p:spPr>
            <a:xfrm>
              <a:off x="762000" y="2362200"/>
              <a:ext cx="1008609" cy="369332"/>
            </a:xfrm>
            <a:prstGeom prst="rect">
              <a:avLst/>
            </a:prstGeom>
            <a:noFill/>
          </p:spPr>
          <p:txBody>
            <a:bodyPr wrap="none" rtlCol="0">
              <a:spAutoFit/>
            </a:bodyPr>
            <a:lstStyle/>
            <a:p>
              <a:r>
                <a:rPr lang="en-US" dirty="0" smtClean="0">
                  <a:solidFill>
                    <a:srgbClr val="FF0000"/>
                  </a:solidFill>
                </a:rPr>
                <a:t>42RF P-3</a:t>
              </a:r>
              <a:endParaRPr lang="en-US" dirty="0">
                <a:solidFill>
                  <a:srgbClr val="FF0000"/>
                </a:solidFill>
              </a:endParaRPr>
            </a:p>
          </p:txBody>
        </p:sp>
        <p:sp>
          <p:nvSpPr>
            <p:cNvPr id="12" name="TextBox 11"/>
            <p:cNvSpPr txBox="1"/>
            <p:nvPr/>
          </p:nvSpPr>
          <p:spPr>
            <a:xfrm>
              <a:off x="7543800" y="3581400"/>
              <a:ext cx="1008609" cy="369332"/>
            </a:xfrm>
            <a:prstGeom prst="rect">
              <a:avLst/>
            </a:prstGeom>
            <a:noFill/>
          </p:spPr>
          <p:txBody>
            <a:bodyPr wrap="none" rtlCol="0">
              <a:spAutoFit/>
            </a:bodyPr>
            <a:lstStyle/>
            <a:p>
              <a:r>
                <a:rPr lang="en-US" dirty="0" smtClean="0">
                  <a:solidFill>
                    <a:srgbClr val="FF0000"/>
                  </a:solidFill>
                </a:rPr>
                <a:t>42RF P-3</a:t>
              </a:r>
              <a:endParaRPr lang="en-US" dirty="0">
                <a:solidFill>
                  <a:srgbClr val="FF0000"/>
                </a:solidFill>
              </a:endParaRPr>
            </a:p>
          </p:txBody>
        </p:sp>
        <p:cxnSp>
          <p:nvCxnSpPr>
            <p:cNvPr id="13" name="Straight Arrow Connector 12"/>
            <p:cNvCxnSpPr/>
            <p:nvPr/>
          </p:nvCxnSpPr>
          <p:spPr>
            <a:xfrm flipV="1">
              <a:off x="1371600" y="2286000"/>
              <a:ext cx="304800" cy="152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7239000" y="3886200"/>
              <a:ext cx="457200" cy="457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1"/>
            </p:cNvCxnSpPr>
            <p:nvPr/>
          </p:nvCxnSpPr>
          <p:spPr>
            <a:xfrm flipH="1">
              <a:off x="6781800" y="3766066"/>
              <a:ext cx="762000" cy="4249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143000" y="1905000"/>
              <a:ext cx="15240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4495800" y="1371600"/>
              <a:ext cx="1371600" cy="3048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2"/>
            </p:cNvCxnSpPr>
            <p:nvPr/>
          </p:nvCxnSpPr>
          <p:spPr>
            <a:xfrm flipH="1">
              <a:off x="6477000" y="1969532"/>
              <a:ext cx="20598" cy="773668"/>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sp>
        <p:nvSpPr>
          <p:cNvPr id="2051" name="Text Box 4"/>
          <p:cNvSpPr txBox="1">
            <a:spLocks noChangeArrowheads="1"/>
          </p:cNvSpPr>
          <p:nvPr/>
        </p:nvSpPr>
        <p:spPr bwMode="auto">
          <a:xfrm>
            <a:off x="5752754" y="1776139"/>
            <a:ext cx="3320691" cy="2742290"/>
          </a:xfrm>
          <a:prstGeom prst="rect">
            <a:avLst/>
          </a:prstGeom>
          <a:solidFill>
            <a:srgbClr val="FFEE92"/>
          </a:solidFill>
          <a:ln w="9525">
            <a:solidFill>
              <a:srgbClr val="FF0000"/>
            </a:solidFill>
            <a:miter lim="800000"/>
            <a:headEnd/>
            <a:tailEnd/>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lnSpc>
                <a:spcPct val="120000"/>
              </a:lnSpc>
              <a:spcBef>
                <a:spcPct val="0"/>
              </a:spcBef>
              <a:spcAft>
                <a:spcPct val="0"/>
              </a:spcAft>
              <a:buFontTx/>
              <a:buChar char="•"/>
            </a:pPr>
            <a:r>
              <a:rPr lang="en-US" sz="1800" dirty="0" smtClean="0">
                <a:solidFill>
                  <a:srgbClr val="000000"/>
                </a:solidFill>
                <a:latin typeface="Calibri" charset="0"/>
              </a:rPr>
              <a:t> Seven TDR flights with one break</a:t>
            </a:r>
          </a:p>
          <a:p>
            <a:pPr defTabSz="914400" eaLnBrk="0" fontAlgn="base" hangingPunct="0">
              <a:lnSpc>
                <a:spcPct val="120000"/>
              </a:lnSpc>
              <a:spcBef>
                <a:spcPct val="0"/>
              </a:spcBef>
              <a:spcAft>
                <a:spcPct val="0"/>
              </a:spcAft>
              <a:buFontTx/>
              <a:buChar char="•"/>
            </a:pPr>
            <a:r>
              <a:rPr lang="en-US" sz="1800" dirty="0" smtClean="0">
                <a:solidFill>
                  <a:srgbClr val="000000"/>
                </a:solidFill>
                <a:latin typeface="Calibri" charset="0"/>
              </a:rPr>
              <a:t> ~12 </a:t>
            </a:r>
            <a:r>
              <a:rPr lang="en-US" sz="1800" dirty="0" err="1" smtClean="0">
                <a:solidFill>
                  <a:srgbClr val="000000"/>
                </a:solidFill>
                <a:latin typeface="Calibri" charset="0"/>
              </a:rPr>
              <a:t>hr</a:t>
            </a:r>
            <a:r>
              <a:rPr lang="en-US" sz="1800" dirty="0" smtClean="0">
                <a:solidFill>
                  <a:srgbClr val="000000"/>
                </a:solidFill>
                <a:latin typeface="Calibri" charset="0"/>
              </a:rPr>
              <a:t> sampling cycle</a:t>
            </a:r>
          </a:p>
          <a:p>
            <a:pPr defTabSz="914400" eaLnBrk="0" fontAlgn="base" hangingPunct="0">
              <a:lnSpc>
                <a:spcPct val="120000"/>
              </a:lnSpc>
              <a:spcBef>
                <a:spcPct val="0"/>
              </a:spcBef>
              <a:spcAft>
                <a:spcPct val="0"/>
              </a:spcAft>
              <a:buFontTx/>
              <a:buChar char="•"/>
            </a:pPr>
            <a:r>
              <a:rPr lang="en-US" sz="1800" dirty="0" smtClean="0">
                <a:solidFill>
                  <a:srgbClr val="000000"/>
                </a:solidFill>
                <a:latin typeface="Calibri" charset="0"/>
              </a:rPr>
              <a:t> Operated out of Barbados, MacDill AFB and Jacksonville, FL</a:t>
            </a:r>
          </a:p>
          <a:p>
            <a:pPr defTabSz="914400" eaLnBrk="0" fontAlgn="base" hangingPunct="0">
              <a:lnSpc>
                <a:spcPct val="120000"/>
              </a:lnSpc>
              <a:spcBef>
                <a:spcPct val="0"/>
              </a:spcBef>
              <a:spcAft>
                <a:spcPct val="0"/>
              </a:spcAft>
              <a:buFontTx/>
              <a:buChar char="•"/>
            </a:pPr>
            <a:r>
              <a:rPr lang="en-US" sz="1800" dirty="0">
                <a:solidFill>
                  <a:srgbClr val="000000"/>
                </a:solidFill>
                <a:latin typeface="Calibri" charset="0"/>
              </a:rPr>
              <a:t> </a:t>
            </a:r>
            <a:r>
              <a:rPr lang="en-US" sz="1800" dirty="0" smtClean="0">
                <a:solidFill>
                  <a:srgbClr val="000000"/>
                </a:solidFill>
                <a:latin typeface="Calibri" charset="0"/>
              </a:rPr>
              <a:t>2</a:t>
            </a:r>
            <a:r>
              <a:rPr lang="en-US" sz="1800" baseline="30000" dirty="0" smtClean="0">
                <a:solidFill>
                  <a:srgbClr val="000000"/>
                </a:solidFill>
                <a:latin typeface="Calibri" charset="0"/>
              </a:rPr>
              <a:t>nd</a:t>
            </a:r>
            <a:r>
              <a:rPr lang="en-US" sz="1800" dirty="0" smtClean="0">
                <a:solidFill>
                  <a:srgbClr val="000000"/>
                </a:solidFill>
                <a:latin typeface="Calibri" charset="0"/>
              </a:rPr>
              <a:t> crew </a:t>
            </a:r>
            <a:r>
              <a:rPr lang="en-US" sz="1800" dirty="0" err="1" smtClean="0">
                <a:solidFill>
                  <a:srgbClr val="000000"/>
                </a:solidFill>
                <a:latin typeface="Calibri" charset="0"/>
              </a:rPr>
              <a:t>ComAir</a:t>
            </a:r>
            <a:r>
              <a:rPr lang="en-US" sz="1800" dirty="0" smtClean="0">
                <a:solidFill>
                  <a:srgbClr val="000000"/>
                </a:solidFill>
                <a:latin typeface="Calibri" charset="0"/>
              </a:rPr>
              <a:t> to Barbados and POV to Jacksonville</a:t>
            </a:r>
          </a:p>
          <a:p>
            <a:pPr defTabSz="914400" eaLnBrk="0" fontAlgn="base" hangingPunct="0">
              <a:lnSpc>
                <a:spcPct val="120000"/>
              </a:lnSpc>
              <a:spcBef>
                <a:spcPct val="0"/>
              </a:spcBef>
              <a:spcAft>
                <a:spcPct val="0"/>
              </a:spcAft>
              <a:buFontTx/>
              <a:buChar char="•"/>
            </a:pPr>
            <a:r>
              <a:rPr lang="en-US" sz="1800" dirty="0">
                <a:solidFill>
                  <a:srgbClr val="000000"/>
                </a:solidFill>
                <a:latin typeface="Calibri" charset="0"/>
              </a:rPr>
              <a:t> </a:t>
            </a:r>
            <a:r>
              <a:rPr lang="en-US" sz="1800" dirty="0" smtClean="0">
                <a:solidFill>
                  <a:srgbClr val="000000"/>
                </a:solidFill>
                <a:latin typeface="Calibri" charset="0"/>
              </a:rPr>
              <a:t>Six G-IV missions.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nd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444" y="867591"/>
            <a:ext cx="4199493" cy="4883257"/>
          </a:xfrm>
          <a:prstGeom prst="rect">
            <a:avLst/>
          </a:prstGeom>
          <a:ln w="12700" cmpd="sng">
            <a:solidFill>
              <a:srgbClr val="FF0000"/>
            </a:solidFill>
          </a:ln>
        </p:spPr>
      </p:pic>
      <p:sp>
        <p:nvSpPr>
          <p:cNvPr id="2049" name="Text Box 3"/>
          <p:cNvSpPr txBox="1">
            <a:spLocks noChangeArrowheads="1"/>
          </p:cNvSpPr>
          <p:nvPr/>
        </p:nvSpPr>
        <p:spPr bwMode="auto">
          <a:xfrm>
            <a:off x="564978" y="177800"/>
            <a:ext cx="6595901" cy="523220"/>
          </a:xfrm>
          <a:prstGeom prst="rect">
            <a:avLst/>
          </a:prstGeom>
          <a:solidFill>
            <a:schemeClr val="accent2">
              <a:lumMod val="60000"/>
              <a:lumOff val="40000"/>
            </a:schemeClr>
          </a:solidFill>
          <a:ln>
            <a:solidFill>
              <a:srgbClr val="FF0000"/>
            </a:solidFill>
          </a:ln>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2800" dirty="0" err="1" smtClean="0">
                <a:solidFill>
                  <a:srgbClr val="000000"/>
                </a:solidFill>
                <a:latin typeface="Calibri" charset="0"/>
              </a:rPr>
              <a:t>Hurr</a:t>
            </a:r>
            <a:r>
              <a:rPr lang="en-US" sz="2800" dirty="0" smtClean="0">
                <a:solidFill>
                  <a:srgbClr val="000000"/>
                </a:solidFill>
                <a:latin typeface="Calibri" charset="0"/>
              </a:rPr>
              <a:t>. SandyP-3, G-IV and AF C-130 coverage</a:t>
            </a:r>
          </a:p>
        </p:txBody>
      </p:sp>
      <p:pic>
        <p:nvPicPr>
          <p:cNvPr id="7" name="Picture 6" descr="banner_new_rev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54713"/>
            <a:ext cx="9144000"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263105" y="1900485"/>
            <a:ext cx="3720538" cy="978932"/>
            <a:chOff x="762000" y="1600200"/>
            <a:chExt cx="5452217" cy="1223665"/>
          </a:xfrm>
        </p:grpSpPr>
        <p:sp>
          <p:nvSpPr>
            <p:cNvPr id="10" name="TextBox 9"/>
            <p:cNvSpPr txBox="1"/>
            <p:nvPr/>
          </p:nvSpPr>
          <p:spPr>
            <a:xfrm>
              <a:off x="5943600" y="1600200"/>
              <a:ext cx="270617" cy="461665"/>
            </a:xfrm>
            <a:prstGeom prst="rect">
              <a:avLst/>
            </a:prstGeom>
            <a:noFill/>
          </p:spPr>
          <p:txBody>
            <a:bodyPr wrap="none" rtlCol="0">
              <a:spAutoFit/>
            </a:bodyPr>
            <a:lstStyle/>
            <a:p>
              <a:endParaRPr lang="en-US" dirty="0">
                <a:solidFill>
                  <a:srgbClr val="FFC000"/>
                </a:solidFill>
              </a:endParaRPr>
            </a:p>
          </p:txBody>
        </p:sp>
        <p:sp>
          <p:nvSpPr>
            <p:cNvPr id="11" name="TextBox 10"/>
            <p:cNvSpPr txBox="1"/>
            <p:nvPr/>
          </p:nvSpPr>
          <p:spPr>
            <a:xfrm>
              <a:off x="762000" y="2362200"/>
              <a:ext cx="270617" cy="461665"/>
            </a:xfrm>
            <a:prstGeom prst="rect">
              <a:avLst/>
            </a:prstGeom>
            <a:noFill/>
          </p:spPr>
          <p:txBody>
            <a:bodyPr wrap="none" rtlCol="0">
              <a:spAutoFit/>
            </a:bodyPr>
            <a:lstStyle/>
            <a:p>
              <a:endParaRPr lang="en-US" dirty="0">
                <a:solidFill>
                  <a:srgbClr val="FF0000"/>
                </a:solidFill>
              </a:endParaRPr>
            </a:p>
          </p:txBody>
        </p:sp>
      </p:grpSp>
      <p:sp>
        <p:nvSpPr>
          <p:cNvPr id="2051" name="Text Box 4"/>
          <p:cNvSpPr txBox="1">
            <a:spLocks noChangeArrowheads="1"/>
          </p:cNvSpPr>
          <p:nvPr/>
        </p:nvSpPr>
        <p:spPr bwMode="auto">
          <a:xfrm>
            <a:off x="5003826" y="1776139"/>
            <a:ext cx="3843844" cy="1745093"/>
          </a:xfrm>
          <a:prstGeom prst="rect">
            <a:avLst/>
          </a:prstGeom>
          <a:solidFill>
            <a:srgbClr val="FFEE92"/>
          </a:solidFill>
          <a:ln w="9525">
            <a:solidFill>
              <a:srgbClr val="FF0000"/>
            </a:solidFill>
            <a:miter lim="800000"/>
            <a:headEnd/>
            <a:tailEnd/>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lnSpc>
                <a:spcPct val="120000"/>
              </a:lnSpc>
              <a:spcBef>
                <a:spcPct val="0"/>
              </a:spcBef>
              <a:spcAft>
                <a:spcPct val="0"/>
              </a:spcAft>
              <a:buFontTx/>
              <a:buChar char="•"/>
            </a:pPr>
            <a:r>
              <a:rPr lang="en-US" sz="1800" dirty="0" smtClean="0">
                <a:solidFill>
                  <a:srgbClr val="000000"/>
                </a:solidFill>
                <a:latin typeface="Calibri" charset="0"/>
              </a:rPr>
              <a:t> Seven P-3 TDR flights with one aircraft, two crews  and no breaks</a:t>
            </a:r>
          </a:p>
          <a:p>
            <a:pPr defTabSz="914400" eaLnBrk="0" fontAlgn="base" hangingPunct="0">
              <a:lnSpc>
                <a:spcPct val="120000"/>
              </a:lnSpc>
              <a:spcBef>
                <a:spcPct val="0"/>
              </a:spcBef>
              <a:spcAft>
                <a:spcPct val="0"/>
              </a:spcAft>
              <a:buFontTx/>
              <a:buChar char="•"/>
            </a:pPr>
            <a:r>
              <a:rPr lang="en-US" sz="1800" dirty="0">
                <a:solidFill>
                  <a:srgbClr val="000000"/>
                </a:solidFill>
                <a:latin typeface="Calibri" charset="0"/>
              </a:rPr>
              <a:t> Three G-IV missions</a:t>
            </a:r>
            <a:r>
              <a:rPr lang="en-US" sz="1800" dirty="0" smtClean="0">
                <a:solidFill>
                  <a:srgbClr val="000000"/>
                </a:solidFill>
                <a:latin typeface="Calibri" charset="0"/>
              </a:rPr>
              <a:t>.</a:t>
            </a:r>
          </a:p>
          <a:p>
            <a:pPr defTabSz="914400" eaLnBrk="0" fontAlgn="base" hangingPunct="0">
              <a:lnSpc>
                <a:spcPct val="120000"/>
              </a:lnSpc>
              <a:spcBef>
                <a:spcPct val="0"/>
              </a:spcBef>
              <a:spcAft>
                <a:spcPct val="0"/>
              </a:spcAft>
              <a:buFontTx/>
              <a:buChar char="•"/>
            </a:pPr>
            <a:r>
              <a:rPr lang="en-US" sz="1800" dirty="0" smtClean="0">
                <a:solidFill>
                  <a:srgbClr val="000000"/>
                </a:solidFill>
                <a:latin typeface="Calibri" charset="0"/>
              </a:rPr>
              <a:t> ~12 </a:t>
            </a:r>
            <a:r>
              <a:rPr lang="en-US" sz="1800" dirty="0" err="1" smtClean="0">
                <a:solidFill>
                  <a:srgbClr val="000000"/>
                </a:solidFill>
                <a:latin typeface="Calibri" charset="0"/>
              </a:rPr>
              <a:t>hr</a:t>
            </a:r>
            <a:r>
              <a:rPr lang="en-US" sz="1800" dirty="0" smtClean="0">
                <a:solidFill>
                  <a:srgbClr val="000000"/>
                </a:solidFill>
                <a:latin typeface="Calibri" charset="0"/>
              </a:rPr>
              <a:t> sampling cycle</a:t>
            </a:r>
          </a:p>
          <a:p>
            <a:pPr defTabSz="914400" eaLnBrk="0" fontAlgn="base" hangingPunct="0">
              <a:lnSpc>
                <a:spcPct val="120000"/>
              </a:lnSpc>
              <a:spcBef>
                <a:spcPct val="0"/>
              </a:spcBef>
              <a:spcAft>
                <a:spcPct val="0"/>
              </a:spcAft>
              <a:buFontTx/>
              <a:buChar char="•"/>
            </a:pPr>
            <a:r>
              <a:rPr lang="en-US" sz="1800" dirty="0" smtClean="0">
                <a:solidFill>
                  <a:srgbClr val="000000"/>
                </a:solidFill>
                <a:latin typeface="Calibri" charset="0"/>
              </a:rPr>
              <a:t> All P-3 and G-IV flights from KMCF</a:t>
            </a:r>
          </a:p>
        </p:txBody>
      </p:sp>
      <p:sp>
        <p:nvSpPr>
          <p:cNvPr id="3" name="TextBox 2"/>
          <p:cNvSpPr txBox="1"/>
          <p:nvPr/>
        </p:nvSpPr>
        <p:spPr>
          <a:xfrm>
            <a:off x="5003826" y="5283200"/>
            <a:ext cx="2785507" cy="461665"/>
          </a:xfrm>
          <a:prstGeom prst="rect">
            <a:avLst/>
          </a:prstGeom>
          <a:noFill/>
        </p:spPr>
        <p:txBody>
          <a:bodyPr wrap="square" rtlCol="0">
            <a:spAutoFit/>
          </a:bodyPr>
          <a:lstStyle/>
          <a:p>
            <a:r>
              <a:rPr lang="en-US" sz="1200" dirty="0" smtClean="0"/>
              <a:t>Courtesy Tropical Atlantic website </a:t>
            </a:r>
          </a:p>
          <a:p>
            <a:pPr algn="ctr"/>
            <a:r>
              <a:rPr lang="en-US" sz="1200" dirty="0" smtClean="0"/>
              <a:t>(</a:t>
            </a:r>
            <a:r>
              <a:rPr lang="en-US" sz="1200" dirty="0" err="1" smtClean="0"/>
              <a:t>tropicalatlantic.com</a:t>
            </a:r>
            <a:r>
              <a:rPr lang="en-US" sz="1200" dirty="0" smtClean="0"/>
              <a:t>)</a:t>
            </a:r>
            <a:endParaRPr lang="en-US" sz="1200" dirty="0"/>
          </a:p>
        </p:txBody>
      </p:sp>
    </p:spTree>
    <p:extLst>
      <p:ext uri="{BB962C8B-B14F-4D97-AF65-F5344CB8AC3E}">
        <p14:creationId xmlns:p14="http://schemas.microsoft.com/office/powerpoint/2010/main" val="3313398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FF011E"/>
                </a:solidFill>
                <a:latin typeface="Arial" charset="0"/>
                <a:ea typeface="ＭＳ Ｐゴシック" charset="0"/>
                <a:cs typeface="ＭＳ Ｐゴシック" charset="0"/>
              </a:defRPr>
            </a:lvl1pPr>
            <a:lvl2pPr marL="742950" indent="-285750">
              <a:defRPr sz="3200" b="1">
                <a:solidFill>
                  <a:srgbClr val="FF011E"/>
                </a:solidFill>
                <a:latin typeface="Arial" charset="0"/>
                <a:ea typeface="ＭＳ Ｐゴシック" charset="0"/>
              </a:defRPr>
            </a:lvl2pPr>
            <a:lvl3pPr marL="1143000" indent="-228600">
              <a:defRPr sz="3200" b="1">
                <a:solidFill>
                  <a:srgbClr val="FF011E"/>
                </a:solidFill>
                <a:latin typeface="Arial" charset="0"/>
                <a:ea typeface="ＭＳ Ｐゴシック" charset="0"/>
              </a:defRPr>
            </a:lvl3pPr>
            <a:lvl4pPr marL="1600200" indent="-228600">
              <a:defRPr sz="3200" b="1">
                <a:solidFill>
                  <a:srgbClr val="FF011E"/>
                </a:solidFill>
                <a:latin typeface="Arial" charset="0"/>
                <a:ea typeface="ＭＳ Ｐゴシック" charset="0"/>
              </a:defRPr>
            </a:lvl4pPr>
            <a:lvl5pPr marL="2057400" indent="-228600">
              <a:defRPr sz="3200" b="1">
                <a:solidFill>
                  <a:srgbClr val="FF011E"/>
                </a:solidFill>
                <a:latin typeface="Arial" charset="0"/>
                <a:ea typeface="ＭＳ Ｐゴシック" charset="0"/>
              </a:defRPr>
            </a:lvl5pPr>
            <a:lvl6pPr marL="2514600" indent="-228600" eaLnBrk="0" fontAlgn="base" hangingPunct="0">
              <a:spcBef>
                <a:spcPct val="0"/>
              </a:spcBef>
              <a:spcAft>
                <a:spcPct val="0"/>
              </a:spcAft>
              <a:defRPr sz="3200" b="1">
                <a:solidFill>
                  <a:srgbClr val="FF011E"/>
                </a:solidFill>
                <a:latin typeface="Arial" charset="0"/>
                <a:ea typeface="ＭＳ Ｐゴシック" charset="0"/>
              </a:defRPr>
            </a:lvl6pPr>
            <a:lvl7pPr marL="2971800" indent="-228600" eaLnBrk="0" fontAlgn="base" hangingPunct="0">
              <a:spcBef>
                <a:spcPct val="0"/>
              </a:spcBef>
              <a:spcAft>
                <a:spcPct val="0"/>
              </a:spcAft>
              <a:defRPr sz="3200" b="1">
                <a:solidFill>
                  <a:srgbClr val="FF011E"/>
                </a:solidFill>
                <a:latin typeface="Arial" charset="0"/>
                <a:ea typeface="ＭＳ Ｐゴシック" charset="0"/>
              </a:defRPr>
            </a:lvl7pPr>
            <a:lvl8pPr marL="3429000" indent="-228600" eaLnBrk="0" fontAlgn="base" hangingPunct="0">
              <a:spcBef>
                <a:spcPct val="0"/>
              </a:spcBef>
              <a:spcAft>
                <a:spcPct val="0"/>
              </a:spcAft>
              <a:defRPr sz="3200" b="1">
                <a:solidFill>
                  <a:srgbClr val="FF011E"/>
                </a:solidFill>
                <a:latin typeface="Arial" charset="0"/>
                <a:ea typeface="ＭＳ Ｐゴシック" charset="0"/>
              </a:defRPr>
            </a:lvl8pPr>
            <a:lvl9pPr marL="3886200" indent="-228600" eaLnBrk="0" fontAlgn="base" hangingPunct="0">
              <a:spcBef>
                <a:spcPct val="0"/>
              </a:spcBef>
              <a:spcAft>
                <a:spcPct val="0"/>
              </a:spcAft>
              <a:defRPr sz="3200" b="1">
                <a:solidFill>
                  <a:srgbClr val="FF011E"/>
                </a:solidFill>
                <a:latin typeface="Arial" charset="0"/>
                <a:ea typeface="ＭＳ Ｐゴシック" charset="0"/>
              </a:defRPr>
            </a:lvl9pPr>
          </a:lstStyle>
          <a:p>
            <a:fld id="{52BA3B21-B713-564D-B3F6-2547E101C068}" type="slidenum">
              <a:rPr lang="en-US" sz="1200" b="0">
                <a:solidFill>
                  <a:srgbClr val="898989"/>
                </a:solidFill>
              </a:rPr>
              <a:pPr/>
              <a:t>9</a:t>
            </a:fld>
            <a:endParaRPr lang="en-US" sz="1200" b="0">
              <a:solidFill>
                <a:srgbClr val="898989"/>
              </a:solidFill>
            </a:endParaRPr>
          </a:p>
        </p:txBody>
      </p:sp>
      <p:pic>
        <p:nvPicPr>
          <p:cNvPr id="80898" name="Picture 2" descr="TDR on tail_red"/>
          <p:cNvPicPr>
            <a:picLocks noChangeAspect="1" noChangeArrowheads="1"/>
          </p:cNvPicPr>
          <p:nvPr/>
        </p:nvPicPr>
        <p:blipFill>
          <a:blip r:embed="rId3">
            <a:extLst>
              <a:ext uri="{28A0092B-C50C-407E-A947-70E740481C1C}">
                <a14:useLocalDpi xmlns:a14="http://schemas.microsoft.com/office/drawing/2010/main" val="0"/>
              </a:ext>
            </a:extLst>
          </a:blip>
          <a:srcRect t="2516" b="1888"/>
          <a:stretch>
            <a:fillRect/>
          </a:stretch>
        </p:blipFill>
        <p:spPr bwMode="auto">
          <a:xfrm>
            <a:off x="685800" y="196850"/>
            <a:ext cx="7696200" cy="5518150"/>
          </a:xfrm>
          <a:prstGeom prst="rect">
            <a:avLst/>
          </a:prstGeom>
          <a:noFill/>
          <a:ln w="28575">
            <a:solidFill>
              <a:srgbClr val="FC2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MAO_ppt_template.0119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MAO_ppt_template.0119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914400" marR="0" indent="0" algn="l" defTabSz="914400" rtl="0" eaLnBrk="0" fontAlgn="base" latinLnBrk="0" hangingPunct="0">
          <a:lnSpc>
            <a:spcPct val="100000"/>
          </a:lnSpc>
          <a:spcBef>
            <a:spcPct val="0"/>
          </a:spcBef>
          <a:spcAft>
            <a:spcPct val="0"/>
          </a:spcAft>
          <a:buClrTx/>
          <a:buSzTx/>
          <a:buFontTx/>
          <a:buChar char="-"/>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914400" marR="0" indent="0" algn="l" defTabSz="914400" rtl="0" eaLnBrk="0" fontAlgn="base" latinLnBrk="0" hangingPunct="0">
          <a:lnSpc>
            <a:spcPct val="100000"/>
          </a:lnSpc>
          <a:spcBef>
            <a:spcPct val="0"/>
          </a:spcBef>
          <a:spcAft>
            <a:spcPct val="0"/>
          </a:spcAft>
          <a:buClrTx/>
          <a:buSzTx/>
          <a:buFontTx/>
          <a:buChar char="-"/>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igs_quarterly_november05_zj_pc">
  <a:themeElements>
    <a:clrScheme name="igs_quarterly_november05_zj_p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gs_quarterly_november05_zj_p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igs_quarterly_november05_zj_p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gs_quarterly_november05_zj_p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gs_quarterly_november05_zj_p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gs_quarterly_november05_zj_p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gs_quarterly_november05_zj_p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gs_quarterly_november05_zj_p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gs_quarterly_november05_zj_p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gs_quarterly_november05_zj_p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gs_quarterly_november05_zj_p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gs_quarterly_november05_zj_p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gs_quarterly_november05_zj_p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gs_quarterly_november05_zj_p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27051</TotalTime>
  <Words>1193</Words>
  <Application>Microsoft Office PowerPoint</Application>
  <PresentationFormat>On-screen Show (4:3)</PresentationFormat>
  <Paragraphs>204</Paragraphs>
  <Slides>28</Slides>
  <Notes>24</Notes>
  <HiddenSlides>0</HiddenSlides>
  <MMClips>0</MMClips>
  <ScaleCrop>false</ScaleCrop>
  <HeadingPairs>
    <vt:vector size="4" baseType="variant">
      <vt:variant>
        <vt:lpstr>Theme</vt:lpstr>
      </vt:variant>
      <vt:variant>
        <vt:i4>5</vt:i4>
      </vt:variant>
      <vt:variant>
        <vt:lpstr>Slide Titles</vt:lpstr>
      </vt:variant>
      <vt:variant>
        <vt:i4>28</vt:i4>
      </vt:variant>
    </vt:vector>
  </HeadingPairs>
  <TitlesOfParts>
    <vt:vector size="33" baseType="lpstr">
      <vt:lpstr>OMAO_ppt_template.011910</vt:lpstr>
      <vt:lpstr>1_OMAO_ppt_template.011910</vt:lpstr>
      <vt:lpstr>Blank Presentation</vt:lpstr>
      <vt:lpstr>Default Design</vt:lpstr>
      <vt:lpstr>2_igs_quarterly_november05_zj_pc</vt:lpstr>
      <vt:lpstr>Town Hall</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Scanning Scatterometer Measurement Geometry</vt:lpstr>
      <vt:lpstr>Imaging Wind and Rain Airborne Profiler – IWRAP (designed and operated by University of Massachusetts)</vt:lpstr>
      <vt:lpstr>New ASCAT GMF Impact in TC Wind Field Analysis</vt:lpstr>
      <vt:lpstr>FY13 and Beyond Priorities and Plans</vt:lpstr>
      <vt:lpstr>FY13 and Beyond Priorities and Plans</vt:lpstr>
      <vt:lpstr>PowerPoint Presentation</vt:lpstr>
      <vt:lpstr>PowerPoint Presentation</vt:lpstr>
      <vt:lpstr>PowerPoint Presentation</vt:lpstr>
      <vt:lpstr>FY13 and Beyond Priorities and Plans</vt:lpstr>
      <vt:lpstr>FY13 and Beyond Priorities and Plans</vt:lpstr>
      <vt:lpstr>PowerPoint Presentation</vt:lpstr>
      <vt:lpstr>P-3 SLE SCHEDULE</vt:lpstr>
      <vt:lpstr>67th IHC</vt:lpstr>
    </vt:vector>
  </TitlesOfParts>
  <Company>NOAA/AOC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McFadden</dc:creator>
  <cp:lastModifiedBy>Kenneth Barnett</cp:lastModifiedBy>
  <cp:revision>161</cp:revision>
  <dcterms:created xsi:type="dcterms:W3CDTF">2011-09-13T11:15:23Z</dcterms:created>
  <dcterms:modified xsi:type="dcterms:W3CDTF">2013-02-28T16:24:43Z</dcterms:modified>
</cp:coreProperties>
</file>