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viewProps" Target="viewProp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2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B79E6-ED99-EC44-85A6-743F0F65DADB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0596F-BB40-1C4A-B8EB-57E1D9AC3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df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df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df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df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df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df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df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df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df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df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tro.ai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ssons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TOP-Resources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rDeploy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ree-Storms.ai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8187" r="-18187"/>
              <a:stretch>
                <a:fillRect/>
              </a:stretch>
            </p:blipFill>
          </mc:Choice>
          <mc:Fallback>
            <p:blipFill>
              <a:blip r:embed="rId3"/>
              <a:srcRect l="-18187" r="-18187"/>
              <a:stretch>
                <a:fillRect/>
              </a:stretch>
            </p:blipFill>
          </mc:Fallback>
        </mc:AlternateContent>
        <p:spPr>
          <a:xfrm>
            <a:off x="-1728209" y="0"/>
            <a:ext cx="127722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napi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610" y="0"/>
            <a:ext cx="9145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napiWake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giAtPeak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giWake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oustics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Macintosh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APL/UW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D'Asaro</dc:creator>
  <cp:lastModifiedBy>Eric D'Asaro</cp:lastModifiedBy>
  <cp:revision>4</cp:revision>
  <dcterms:created xsi:type="dcterms:W3CDTF">2011-03-02T13:23:35Z</dcterms:created>
  <dcterms:modified xsi:type="dcterms:W3CDTF">2011-03-02T13:49:29Z</dcterms:modified>
</cp:coreProperties>
</file>