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052" r:id="rId2"/>
    <p:sldId id="1053" r:id="rId3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FF33"/>
    <a:srgbClr val="FFFFCC"/>
    <a:srgbClr val="FFFF99"/>
    <a:srgbClr val="FF3300"/>
    <a:srgbClr val="00FFFF"/>
    <a:srgbClr val="FF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94660"/>
  </p:normalViewPr>
  <p:slideViewPr>
    <p:cSldViewPr>
      <p:cViewPr>
        <p:scale>
          <a:sx n="66" d="100"/>
          <a:sy n="66" d="100"/>
        </p:scale>
        <p:origin x="-540" y="-282"/>
      </p:cViewPr>
      <p:guideLst>
        <p:guide orient="horz" pos="4176"/>
        <p:guide orient="horz" pos="2496"/>
        <p:guide pos="864"/>
        <p:guide pos="2496"/>
        <p:guide pos="12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58" y="-72"/>
      </p:cViewPr>
      <p:guideLst>
        <p:guide orient="horz" pos="2908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9" tIns="45309" rIns="90619" bIns="45309" numCol="1" anchor="t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5888" y="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9" tIns="45309" rIns="90619" bIns="45309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9" tIns="45309" rIns="90619" bIns="45309" numCol="1" anchor="b" anchorCtr="0" compatLnSpc="1">
            <a:prstTxWarp prst="textNoShape">
              <a:avLst/>
            </a:prstTxWarp>
          </a:bodyPr>
          <a:lstStyle>
            <a:lvl1pPr defTabSz="9064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5888" y="876935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9" tIns="45309" rIns="90619" bIns="45309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C8CF604-9E89-40FC-8953-960D84607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66" tIns="46133" rIns="92266" bIns="46133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66" tIns="46133" rIns="92266" bIns="46133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1054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66" tIns="46133" rIns="92266" bIns="461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66" tIns="46133" rIns="92266" bIns="46133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50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66" tIns="46133" rIns="92266" bIns="46133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B102488-F988-4B54-91D8-B29418EA0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3C75A-9301-4D80-A3A2-EF41863BB82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3C75A-9301-4D80-A3A2-EF41863BB82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0476E-1670-451D-8FAD-D25A2DF27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35AB5-5B87-49E2-8377-BB84EAB5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F7333-D92C-404A-9571-ACE735072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A609B-71F4-48E0-B076-606AB1F24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EC281-5443-4278-A8BF-E43AEE22D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FC956-83C7-4B09-9677-E78927432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25F0D-E684-4884-8ACD-F272694A9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A76C8-13AE-4413-BBF1-D0DB818AC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35174-0607-4AD5-AD40-8DDAE75CE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62816-0DD9-4A3B-95BE-0878D2245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4A95-DF03-4BDB-B096-D9CF7A52D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A0130-F1C1-4CF6-841A-90706A02A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69F7A4C3-4CC1-404F-8C17-71240810D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1600" y="1066800"/>
            <a:ext cx="35052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First Hurricane Flights in 1943…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"As we broke into the 'eye' of the storm we... could see the sun and the ground. Apparently the 'eye' was like a leaning cone as observation of the ground showed a considerable ground wind.... On the whole, neither flight through the hurricane was as uncomfortable as a good, rough thunderstorm. “ – </a:t>
            </a:r>
            <a:r>
              <a:rPr lang="en-US" sz="2800" dirty="0" smtClean="0">
                <a:solidFill>
                  <a:schemeClr val="bg1"/>
                </a:solidFill>
              </a:rPr>
              <a:t>Army Air Force Colonel Joseph Duckworth</a:t>
            </a:r>
            <a:r>
              <a:rPr lang="en-US" sz="2800" dirty="0" smtClean="0">
                <a:solidFill>
                  <a:schemeClr val="bg1"/>
                </a:solidFill>
              </a:rPr>
              <a:t>– July 26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, 1943 – Aboard an AT-6C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76800" cy="383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3428" y="4495800"/>
            <a:ext cx="637057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9875" y="2438400"/>
            <a:ext cx="63341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9718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143000" y="228600"/>
            <a:ext cx="7239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…Hurricane Flights</a:t>
            </a: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2010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7638</TotalTime>
  <Words>90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First Hurricane Flights in 1943…</vt:lpstr>
      <vt:lpstr>Slide 2</vt:lpstr>
    </vt:vector>
  </TitlesOfParts>
  <Company>National Hurricane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 Technical Support Branch Current Priorities and Draft Strategic Plan Outline</dc:title>
  <dc:creator>NHC H.S.</dc:creator>
  <cp:lastModifiedBy>clandsea</cp:lastModifiedBy>
  <cp:revision>592</cp:revision>
  <cp:lastPrinted>2001-07-02T13:14:36Z</cp:lastPrinted>
  <dcterms:created xsi:type="dcterms:W3CDTF">1999-07-26T20:03:03Z</dcterms:created>
  <dcterms:modified xsi:type="dcterms:W3CDTF">2011-03-02T14:33:22Z</dcterms:modified>
</cp:coreProperties>
</file>